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media/image6.png" ContentType="image/png"/>
  <Override PartName="/ppt/media/image5.png" ContentType="image/png"/>
  <Override PartName="/ppt/media/image4.png" ContentType="image/png"/>
  <Override PartName="/ppt/media/image27.png" ContentType="image/png"/>
  <Override PartName="/ppt/media/image25.png" ContentType="image/png"/>
  <Override PartName="/ppt/media/image24.png" ContentType="image/png"/>
  <Override PartName="/ppt/media/image17.png" ContentType="image/png"/>
  <Override PartName="/ppt/media/image22.png" ContentType="image/png"/>
  <Override PartName="/ppt/media/image15.png" ContentType="image/png"/>
  <Override PartName="/ppt/media/image23.png" ContentType="image/png"/>
  <Override PartName="/ppt/media/image16.png" ContentType="image/png"/>
  <Override PartName="/ppt/media/image39.png" ContentType="image/png"/>
  <Override PartName="/ppt/media/image19.png" ContentType="image/png"/>
  <Override PartName="/ppt/media/image40.png" ContentType="image/png"/>
  <Override PartName="/ppt/media/image20.png" ContentType="image/png"/>
  <Override PartName="/ppt/media/image38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8.jpeg" ContentType="image/jpeg"/>
  <Override PartName="/ppt/media/image36.png" ContentType="image/png"/>
  <Override PartName="/ppt/media/media14.mp4" ContentType="video/mp4"/>
  <Override PartName="/ppt/media/media18.mp4" ContentType="video/mp4"/>
  <Override PartName="/ppt/media/media21.mp4" ContentType="video/mp4"/>
  <Override PartName="/ppt/media/image3.png" ContentType="image/png"/>
  <Override PartName="/ppt/media/media26.mp4" ContentType="video/mp4"/>
  <Override PartName="/ppt/media/image9.png" ContentType="image/png"/>
  <Override PartName="/ppt/media/image7.png" ContentType="image/png"/>
  <Override PartName="/ppt/media/image2.png" ContentType="image/png"/>
  <Override PartName="/ppt/media/image1.png" ContentType="image/png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7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4.xml.rels" ContentType="application/vnd.openxmlformats-package.relationships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8.xml" ContentType="application/vnd.openxmlformats-officedocument.theme+xml"/>
  <Override PartName="/ppt/theme/theme1.xml" ContentType="application/vnd.openxmlformats-officedocument.theme+xml"/>
  <Override PartName="/ppt/theme/theme9.xml" ContentType="application/vnd.openxmlformats-officedocument.theme+xml"/>
  <Override PartName="/ppt/theme/theme2.xml" ContentType="application/vnd.openxmlformats-officedocument.theme+xml"/>
  <Override PartName="/ppt/theme/theme7.xml" ContentType="application/vnd.openxmlformats-officedocument.theme+xml"/>
  <Override PartName="/ppt/theme/theme3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Calibri"/>
              </a:rPr>
              <a:t>Для правки формата примечаний щёлкните мышью</a:t>
            </a:r>
            <a:endParaRPr b="0" lang="ru-RU" sz="2000" spc="-1" strike="noStrike">
              <a:latin typeface="Calibri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Calibri"/>
              </a:rPr>
              <a:t>&lt;верхний колонтитул&gt;</a:t>
            </a:r>
            <a:endParaRPr b="0" lang="ru-RU" sz="1400" spc="-1" strike="noStrike">
              <a:latin typeface="Calibri"/>
            </a:endParaRPr>
          </a:p>
        </p:txBody>
      </p:sp>
      <p:sp>
        <p:nvSpPr>
          <p:cNvPr id="441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lstStyle>
            <a:lvl1pPr algn="r">
              <a:defRPr b="0" lang="ru-RU" sz="1400" spc="-1" strike="noStrike">
                <a:latin typeface="Calibri"/>
              </a:defRPr>
            </a:lvl1pPr>
          </a:lstStyle>
          <a:p>
            <a:pPr algn="r"/>
            <a:r>
              <a:rPr b="0" lang="ru-RU" sz="1400" spc="-1" strike="noStrike">
                <a:latin typeface="Calibri"/>
              </a:rPr>
              <a:t>&lt;дата/время&gt;</a:t>
            </a:r>
            <a:endParaRPr b="0" lang="ru-RU" sz="1400" spc="-1" strike="noStrike">
              <a:latin typeface="Calibri"/>
            </a:endParaRPr>
          </a:p>
        </p:txBody>
      </p:sp>
      <p:sp>
        <p:nvSpPr>
          <p:cNvPr id="442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lstStyle>
            <a:lvl1pPr>
              <a:defRPr b="0" lang="ru-RU" sz="1400" spc="-1" strike="noStrike">
                <a:latin typeface="Calibri"/>
              </a:defRPr>
            </a:lvl1pPr>
          </a:lstStyle>
          <a:p>
            <a:r>
              <a:rPr b="0" lang="ru-RU" sz="1400" spc="-1" strike="noStrike">
                <a:latin typeface="Calibri"/>
              </a:rPr>
              <a:t>&lt;нижний колонтитул&gt;</a:t>
            </a:r>
            <a:endParaRPr b="0" lang="ru-RU" sz="1400" spc="-1" strike="noStrike">
              <a:latin typeface="Calibri"/>
            </a:endParaRPr>
          </a:p>
        </p:txBody>
      </p:sp>
      <p:sp>
        <p:nvSpPr>
          <p:cNvPr id="443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lstStyle>
            <a:lvl1pPr algn="r">
              <a:defRPr b="0" lang="ru-RU" sz="1400" spc="-1" strike="noStrike">
                <a:latin typeface="Calibri"/>
              </a:defRPr>
            </a:lvl1pPr>
          </a:lstStyle>
          <a:p>
            <a:pPr algn="r"/>
            <a:fld id="{55A9E33F-DAEA-4043-98DA-E738597872CB}" type="slidenum">
              <a:rPr b="0" lang="ru-RU" sz="1400" spc="-1" strike="noStrike">
                <a:latin typeface="Calibri"/>
              </a:rPr>
              <a:t>&lt;номер&gt;</a:t>
            </a:fld>
            <a:endParaRPr b="0" lang="ru-RU" sz="1400" spc="-1" strike="noStrike"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65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Calibri"/>
            </a:endParaRPr>
          </a:p>
        </p:txBody>
      </p:sp>
      <p:sp>
        <p:nvSpPr>
          <p:cNvPr id="65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14E2813-ECC6-4117-9350-E4153331EAD0}" type="slidenum">
              <a:rPr b="0" lang="ru-RU" sz="1200" spc="-1" strike="noStrike">
                <a:latin typeface="Calibri"/>
              </a:rPr>
              <a:t>&lt;номер&gt;</a:t>
            </a:fld>
            <a:endParaRPr b="0" lang="ru-RU" sz="1200" spc="-1" strike="noStrike">
              <a:latin typeface="Calibri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6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Calibri"/>
            </a:endParaRPr>
          </a:p>
        </p:txBody>
      </p:sp>
      <p:sp>
        <p:nvSpPr>
          <p:cNvPr id="65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C27DAE9-BC2E-4841-A897-D9AE1702DFC0}" type="slidenum">
              <a:rPr b="0" lang="ru-RU" sz="1200" spc="-1" strike="noStrike">
                <a:latin typeface="Calibri"/>
              </a:rPr>
              <a:t>&lt;номер&gt;</a:t>
            </a:fld>
            <a:endParaRPr b="0" lang="ru-RU" sz="1200" spc="-1" strike="noStrike">
              <a:latin typeface="Calibri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Calibri"/>
            </a:endParaRPr>
          </a:p>
        </p:txBody>
      </p:sp>
      <p:sp>
        <p:nvSpPr>
          <p:cNvPr id="62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A00BBE3-8386-4310-8A9C-38134D7F2F48}" type="slidenum">
              <a:rPr b="0" lang="ru-RU" sz="1200" spc="-1" strike="noStrike">
                <a:latin typeface="Calibri"/>
              </a:rPr>
              <a:t>&lt;номер&gt;</a:t>
            </a:fld>
            <a:endParaRPr b="0" lang="ru-RU" sz="1200" spc="-1" strike="noStrike">
              <a:latin typeface="Calibri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6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Calibri"/>
            </a:endParaRPr>
          </a:p>
        </p:txBody>
      </p:sp>
      <p:sp>
        <p:nvSpPr>
          <p:cNvPr id="63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A44DD0B-0EBB-48EE-B3A5-CFBE3AC47E45}" type="slidenum">
              <a:rPr b="0" lang="ru-RU" sz="1200" spc="-1" strike="noStrike">
                <a:latin typeface="Calibri"/>
              </a:rPr>
              <a:t>&lt;номер&gt;</a:t>
            </a:fld>
            <a:endParaRPr b="0" lang="ru-RU" sz="1200" spc="-1" strike="noStrike">
              <a:latin typeface="Calibri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Calibri"/>
            </a:endParaRPr>
          </a:p>
        </p:txBody>
      </p:sp>
      <p:sp>
        <p:nvSpPr>
          <p:cNvPr id="63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C2EBD0F-7A32-4BEF-8F28-65D2AE43AFC2}" type="slidenum">
              <a:rPr b="0" lang="ru-RU" sz="1200" spc="-1" strike="noStrike">
                <a:latin typeface="Calibri"/>
              </a:rPr>
              <a:t>&lt;номер&gt;</a:t>
            </a:fld>
            <a:endParaRPr b="0" lang="ru-RU" sz="1200" spc="-1" strike="noStrike">
              <a:latin typeface="Calibri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6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Calibri"/>
            </a:endParaRPr>
          </a:p>
        </p:txBody>
      </p:sp>
      <p:sp>
        <p:nvSpPr>
          <p:cNvPr id="63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4D4B6B0-55EE-4B3A-8AFB-8C9004613DB2}" type="slidenum">
              <a:rPr b="0" lang="ru-RU" sz="1200" spc="-1" strike="noStrike">
                <a:latin typeface="Calibri"/>
              </a:rPr>
              <a:t>&lt;номер&gt;</a:t>
            </a:fld>
            <a:endParaRPr b="0" lang="ru-RU" sz="1200" spc="-1" strike="noStrike">
              <a:latin typeface="Calibri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6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Calibri"/>
            </a:endParaRPr>
          </a:p>
        </p:txBody>
      </p:sp>
      <p:sp>
        <p:nvSpPr>
          <p:cNvPr id="64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EE58EAD-836F-4789-80DB-4B01C2906660}" type="slidenum">
              <a:rPr b="0" lang="ru-RU" sz="1200" spc="-1" strike="noStrike">
                <a:latin typeface="Calibri"/>
              </a:rPr>
              <a:t>&lt;номер&gt;</a:t>
            </a:fld>
            <a:endParaRPr b="0" lang="ru-RU" sz="1200" spc="-1" strike="noStrike">
              <a:latin typeface="Calibri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6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Calibri"/>
            </a:endParaRPr>
          </a:p>
        </p:txBody>
      </p:sp>
      <p:sp>
        <p:nvSpPr>
          <p:cNvPr id="64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BF974F0-A6AA-484E-A4CC-FB764FDDB501}" type="slidenum">
              <a:rPr b="0" lang="ru-RU" sz="1200" spc="-1" strike="noStrike">
                <a:latin typeface="Calibri"/>
              </a:rPr>
              <a:t>&lt;номер&gt;</a:t>
            </a:fld>
            <a:endParaRPr b="0" lang="ru-RU" sz="1200" spc="-1" strike="noStrike">
              <a:latin typeface="Calibri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6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Calibri"/>
            </a:endParaRPr>
          </a:p>
        </p:txBody>
      </p:sp>
      <p:sp>
        <p:nvSpPr>
          <p:cNvPr id="64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25612B8-70D6-458B-BFBF-27D25DCF7866}" type="slidenum">
              <a:rPr b="0" lang="ru-RU" sz="1200" spc="-1" strike="noStrike">
                <a:latin typeface="Calibri"/>
              </a:rPr>
              <a:t>&lt;номер&gt;</a:t>
            </a:fld>
            <a:endParaRPr b="0" lang="ru-RU" sz="1200" spc="-1" strike="noStrike">
              <a:latin typeface="Calibri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000" spc="-1" strike="noStrike">
              <a:latin typeface="Calibri"/>
            </a:endParaRPr>
          </a:p>
        </p:txBody>
      </p:sp>
      <p:sp>
        <p:nvSpPr>
          <p:cNvPr id="65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E9B16A1-9033-45BE-8FF9-2EDA57B70CF0}" type="slidenum">
              <a:rPr b="0" lang="ru-RU" sz="1200" spc="-1" strike="noStrike">
                <a:latin typeface="Calibri"/>
              </a:rPr>
              <a:t>&lt;номер&gt;</a:t>
            </a:fld>
            <a:endParaRPr b="0" lang="ru-RU" sz="1200" spc="-1" strike="noStrike"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839880" y="965880"/>
            <a:ext cx="5256000" cy="7417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ubTitle"/>
          </p:nvPr>
        </p:nvSpPr>
        <p:spPr>
          <a:xfrm>
            <a:off x="839880" y="965880"/>
            <a:ext cx="5256000" cy="7417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7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subTitle"/>
          </p:nvPr>
        </p:nvSpPr>
        <p:spPr>
          <a:xfrm>
            <a:off x="839880" y="965880"/>
            <a:ext cx="5256000" cy="7417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2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2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>
          <a:xfrm>
            <a:off x="839880" y="965880"/>
            <a:ext cx="5256000" cy="7417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subTitle"/>
          </p:nvPr>
        </p:nvSpPr>
        <p:spPr>
          <a:xfrm>
            <a:off x="839880" y="965880"/>
            <a:ext cx="5256000" cy="7417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subTitle"/>
          </p:nvPr>
        </p:nvSpPr>
        <p:spPr>
          <a:xfrm>
            <a:off x="839880" y="965880"/>
            <a:ext cx="5256000" cy="7417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1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2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2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2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subTitle"/>
          </p:nvPr>
        </p:nvSpPr>
        <p:spPr>
          <a:xfrm>
            <a:off x="839880" y="965880"/>
            <a:ext cx="5256000" cy="7417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6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6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7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7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subTitle"/>
          </p:nvPr>
        </p:nvSpPr>
        <p:spPr>
          <a:xfrm>
            <a:off x="839880" y="965880"/>
            <a:ext cx="5256000" cy="7417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Calibri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d4d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9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1" lang="ru-RU" sz="6000" spc="-1" strike="noStrike">
                <a:solidFill>
                  <a:srgbClr val="e65300"/>
                </a:solidFill>
                <a:latin typeface="Montserrat"/>
              </a:rPr>
              <a:t>Образец заголовка</a:t>
            </a:r>
            <a:endParaRPr b="0" lang="ru-RU" sz="60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" name="CustomShape 2"/>
          <p:cNvSpPr/>
          <p:nvPr/>
        </p:nvSpPr>
        <p:spPr>
          <a:xfrm>
            <a:off x="0" y="1987200"/>
            <a:ext cx="651600" cy="4876560"/>
          </a:xfrm>
          <a:custGeom>
            <a:avLst/>
            <a:gdLst/>
            <a:ahLst/>
            <a:rect l="l" t="t" r="r" b="b"/>
            <a:pathLst>
              <a:path w="916478" h="6855108">
                <a:moveTo>
                  <a:pt x="0" y="0"/>
                </a:moveTo>
                <a:lnTo>
                  <a:pt x="916478" y="0"/>
                </a:lnTo>
                <a:lnTo>
                  <a:pt x="916478" y="6855109"/>
                </a:lnTo>
                <a:lnTo>
                  <a:pt x="0" y="6855109"/>
                </a:lnTo>
                <a:close/>
              </a:path>
            </a:pathLst>
          </a:custGeom>
          <a:solidFill>
            <a:schemeClr val="accent2"/>
          </a:solidFill>
          <a:ln w="9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329040" y="0"/>
            <a:ext cx="45360" cy="1915920"/>
          </a:xfrm>
          <a:custGeom>
            <a:avLst/>
            <a:gdLst/>
            <a:ahLst/>
            <a:rect l="l" t="t" r="r" b="b"/>
            <a:pathLst>
              <a:path w="9525" h="2681001">
                <a:moveTo>
                  <a:pt x="0" y="2681002"/>
                </a:moveTo>
                <a:lnTo>
                  <a:pt x="0" y="0"/>
                </a:lnTo>
              </a:path>
            </a:pathLst>
          </a:custGeom>
          <a:noFill/>
          <a:ln w="19080">
            <a:solidFill>
              <a:srgbClr val="4d4d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10366920" y="0"/>
            <a:ext cx="1822320" cy="5288040"/>
          </a:xfrm>
          <a:custGeom>
            <a:avLst/>
            <a:gdLst/>
            <a:ahLst/>
            <a:rect l="l" t="t" r="r" b="b"/>
            <a:pathLst>
              <a:path w="1822564" h="5288500">
                <a:moveTo>
                  <a:pt x="0" y="0"/>
                </a:moveTo>
                <a:lnTo>
                  <a:pt x="1822565" y="0"/>
                </a:lnTo>
                <a:lnTo>
                  <a:pt x="1822565" y="5288501"/>
                </a:lnTo>
                <a:lnTo>
                  <a:pt x="0" y="5288501"/>
                </a:lnTo>
                <a:close/>
              </a:path>
            </a:pathLst>
          </a:custGeom>
          <a:solidFill>
            <a:srgbClr val="cccccc"/>
          </a:solidFill>
          <a:ln w="612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11124720" y="4441680"/>
            <a:ext cx="11880" cy="11880"/>
          </a:xfrm>
          <a:custGeom>
            <a:avLst/>
            <a:gdLst/>
            <a:ahLst/>
            <a:rect l="l" t="t" r="r" b="b"/>
            <a:pathLst>
              <a:path w="12312" h="12313">
                <a:moveTo>
                  <a:pt x="12313" y="0"/>
                </a:moveTo>
                <a:lnTo>
                  <a:pt x="0" y="0"/>
                </a:lnTo>
                <a:lnTo>
                  <a:pt x="12313" y="12313"/>
                </a:lnTo>
                <a:lnTo>
                  <a:pt x="12313" y="0"/>
                </a:lnTo>
                <a:close/>
              </a:path>
            </a:pathLst>
          </a:custGeom>
          <a:noFill/>
          <a:ln w="612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" name="Group 6"/>
          <p:cNvGrpSpPr/>
          <p:nvPr/>
        </p:nvGrpSpPr>
        <p:grpSpPr>
          <a:xfrm>
            <a:off x="9654480" y="4441680"/>
            <a:ext cx="1482120" cy="1482480"/>
            <a:chOff x="9654480" y="4441680"/>
            <a:chExt cx="1482120" cy="1482480"/>
          </a:xfrm>
        </p:grpSpPr>
        <p:sp>
          <p:nvSpPr>
            <p:cNvPr id="6" name="CustomShape 7"/>
            <p:cNvSpPr/>
            <p:nvPr/>
          </p:nvSpPr>
          <p:spPr>
            <a:xfrm>
              <a:off x="9654480" y="5617440"/>
              <a:ext cx="306720" cy="306360"/>
            </a:xfrm>
            <a:custGeom>
              <a:avLst/>
              <a:gdLst/>
              <a:ahLst/>
              <a:rect l="l" t="t" r="r" b="b"/>
              <a:pathLst>
                <a:path w="306948" h="306885">
                  <a:moveTo>
                    <a:pt x="0" y="300636"/>
                  </a:moveTo>
                  <a:lnTo>
                    <a:pt x="6250" y="306886"/>
                  </a:lnTo>
                  <a:lnTo>
                    <a:pt x="306948" y="306886"/>
                  </a:lnTo>
                  <a:lnTo>
                    <a:pt x="0" y="0"/>
                  </a:lnTo>
                  <a:lnTo>
                    <a:pt x="0" y="300636"/>
                  </a:lnTo>
                  <a:close/>
                </a:path>
              </a:pathLst>
            </a:custGeom>
            <a:solidFill>
              <a:schemeClr val="accent2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9654480" y="4956120"/>
              <a:ext cx="968040" cy="968040"/>
            </a:xfrm>
            <a:custGeom>
              <a:avLst/>
              <a:gdLst/>
              <a:ahLst/>
              <a:rect l="l" t="t" r="r" b="b"/>
              <a:pathLst>
                <a:path w="968409" h="968346">
                  <a:moveTo>
                    <a:pt x="0" y="300636"/>
                  </a:moveTo>
                  <a:lnTo>
                    <a:pt x="667711" y="968347"/>
                  </a:lnTo>
                  <a:lnTo>
                    <a:pt x="968409" y="968347"/>
                  </a:lnTo>
                  <a:lnTo>
                    <a:pt x="0" y="0"/>
                  </a:lnTo>
                  <a:lnTo>
                    <a:pt x="0" y="300636"/>
                  </a:lnTo>
                  <a:close/>
                </a:path>
              </a:pathLst>
            </a:custGeom>
            <a:solidFill>
              <a:schemeClr val="accent2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9654480" y="4441680"/>
              <a:ext cx="1482120" cy="1482120"/>
            </a:xfrm>
            <a:custGeom>
              <a:avLst/>
              <a:gdLst/>
              <a:ahLst/>
              <a:rect l="l" t="t" r="r" b="b"/>
              <a:pathLst>
                <a:path w="1482552" h="1482552">
                  <a:moveTo>
                    <a:pt x="0" y="0"/>
                  </a:moveTo>
                  <a:lnTo>
                    <a:pt x="0" y="153381"/>
                  </a:lnTo>
                  <a:lnTo>
                    <a:pt x="1329172" y="1482553"/>
                  </a:lnTo>
                  <a:lnTo>
                    <a:pt x="1482553" y="1482553"/>
                  </a:lnTo>
                  <a:lnTo>
                    <a:pt x="1482553" y="1335298"/>
                  </a:lnTo>
                  <a:lnTo>
                    <a:pt x="1473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162440" y="4441680"/>
              <a:ext cx="974160" cy="974160"/>
            </a:xfrm>
            <a:custGeom>
              <a:avLst/>
              <a:gdLst/>
              <a:ahLst/>
              <a:rect l="l" t="t" r="r" b="b"/>
              <a:pathLst>
                <a:path w="974472" h="974472">
                  <a:moveTo>
                    <a:pt x="0" y="0"/>
                  </a:moveTo>
                  <a:lnTo>
                    <a:pt x="974472" y="974472"/>
                  </a:lnTo>
                  <a:lnTo>
                    <a:pt x="974472" y="673837"/>
                  </a:lnTo>
                  <a:lnTo>
                    <a:pt x="3006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10824120" y="4441680"/>
              <a:ext cx="312480" cy="312480"/>
            </a:xfrm>
            <a:custGeom>
              <a:avLst/>
              <a:gdLst/>
              <a:ahLst/>
              <a:rect l="l" t="t" r="r" b="b"/>
              <a:pathLst>
                <a:path w="312948" h="313011">
                  <a:moveTo>
                    <a:pt x="312949" y="12313"/>
                  </a:moveTo>
                  <a:lnTo>
                    <a:pt x="300636" y="0"/>
                  </a:lnTo>
                  <a:lnTo>
                    <a:pt x="0" y="0"/>
                  </a:lnTo>
                  <a:lnTo>
                    <a:pt x="312949" y="313011"/>
                  </a:lnTo>
                  <a:lnTo>
                    <a:pt x="312949" y="12313"/>
                  </a:lnTo>
                  <a:close/>
                </a:path>
              </a:pathLst>
            </a:custGeom>
            <a:solidFill>
              <a:schemeClr val="accent2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10842840" y="431640"/>
            <a:ext cx="870480" cy="868680"/>
            <a:chOff x="10842840" y="431640"/>
            <a:chExt cx="870480" cy="868680"/>
          </a:xfrm>
        </p:grpSpPr>
        <p:sp>
          <p:nvSpPr>
            <p:cNvPr id="12" name="CustomShape 13"/>
            <p:cNvSpPr/>
            <p:nvPr/>
          </p:nvSpPr>
          <p:spPr>
            <a:xfrm>
              <a:off x="10842840" y="431640"/>
              <a:ext cx="218520" cy="218520"/>
            </a:xfrm>
            <a:custGeom>
              <a:avLst/>
              <a:gdLst/>
              <a:ahLst/>
              <a:rect l="l" t="t" r="r" b="b"/>
              <a:pathLst>
                <a:path w="218757" h="218757">
                  <a:moveTo>
                    <a:pt x="218758" y="109379"/>
                  </a:moveTo>
                  <a:cubicBezTo>
                    <a:pt x="218758" y="169787"/>
                    <a:pt x="169787" y="218758"/>
                    <a:pt x="109379" y="218758"/>
                  </a:cubicBezTo>
                  <a:cubicBezTo>
                    <a:pt x="48971" y="218758"/>
                    <a:pt x="0" y="169787"/>
                    <a:pt x="0" y="109379"/>
                  </a:cubicBezTo>
                  <a:cubicBezTo>
                    <a:pt x="0" y="48971"/>
                    <a:pt x="48971" y="0"/>
                    <a:pt x="109379" y="0"/>
                  </a:cubicBezTo>
                  <a:cubicBezTo>
                    <a:pt x="169787" y="0"/>
                    <a:pt x="218758" y="48971"/>
                    <a:pt x="218758" y="109379"/>
                  </a:cubicBezTo>
                  <a:close/>
                </a:path>
              </a:pathLst>
            </a:custGeom>
            <a:solidFill>
              <a:srgbClr val="4d4d4d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" name="CustomShape 14"/>
            <p:cNvSpPr/>
            <p:nvPr/>
          </p:nvSpPr>
          <p:spPr>
            <a:xfrm>
              <a:off x="11169000" y="431640"/>
              <a:ext cx="218520" cy="218520"/>
            </a:xfrm>
            <a:custGeom>
              <a:avLst/>
              <a:gdLst/>
              <a:ahLst/>
              <a:rect l="l" t="t" r="r" b="b"/>
              <a:pathLst>
                <a:path w="218757" h="218757">
                  <a:moveTo>
                    <a:pt x="218758" y="109379"/>
                  </a:moveTo>
                  <a:cubicBezTo>
                    <a:pt x="218758" y="169787"/>
                    <a:pt x="169787" y="218758"/>
                    <a:pt x="109379" y="218758"/>
                  </a:cubicBezTo>
                  <a:cubicBezTo>
                    <a:pt x="48971" y="218758"/>
                    <a:pt x="0" y="169787"/>
                    <a:pt x="0" y="109379"/>
                  </a:cubicBezTo>
                  <a:cubicBezTo>
                    <a:pt x="0" y="48971"/>
                    <a:pt x="48971" y="0"/>
                    <a:pt x="109379" y="0"/>
                  </a:cubicBezTo>
                  <a:cubicBezTo>
                    <a:pt x="169787" y="0"/>
                    <a:pt x="218758" y="48971"/>
                    <a:pt x="218758" y="109379"/>
                  </a:cubicBezTo>
                  <a:close/>
                </a:path>
              </a:pathLst>
            </a:custGeom>
            <a:solidFill>
              <a:srgbClr val="4d4d4d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" name="CustomShape 15"/>
            <p:cNvSpPr/>
            <p:nvPr/>
          </p:nvSpPr>
          <p:spPr>
            <a:xfrm>
              <a:off x="11494800" y="431640"/>
              <a:ext cx="218520" cy="218520"/>
            </a:xfrm>
            <a:custGeom>
              <a:avLst/>
              <a:gdLst/>
              <a:ahLst/>
              <a:rect l="l" t="t" r="r" b="b"/>
              <a:pathLst>
                <a:path w="218757" h="218757">
                  <a:moveTo>
                    <a:pt x="218758" y="109379"/>
                  </a:moveTo>
                  <a:cubicBezTo>
                    <a:pt x="218758" y="169787"/>
                    <a:pt x="169787" y="218758"/>
                    <a:pt x="109379" y="218758"/>
                  </a:cubicBezTo>
                  <a:cubicBezTo>
                    <a:pt x="48971" y="218758"/>
                    <a:pt x="0" y="169787"/>
                    <a:pt x="0" y="109379"/>
                  </a:cubicBezTo>
                  <a:cubicBezTo>
                    <a:pt x="0" y="48971"/>
                    <a:pt x="48971" y="0"/>
                    <a:pt x="109379" y="0"/>
                  </a:cubicBezTo>
                  <a:cubicBezTo>
                    <a:pt x="169787" y="0"/>
                    <a:pt x="218758" y="48971"/>
                    <a:pt x="218758" y="109379"/>
                  </a:cubicBezTo>
                  <a:close/>
                </a:path>
              </a:pathLst>
            </a:custGeom>
            <a:solidFill>
              <a:srgbClr val="4d4d4d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10842840" y="756720"/>
              <a:ext cx="218520" cy="218520"/>
            </a:xfrm>
            <a:custGeom>
              <a:avLst/>
              <a:gdLst/>
              <a:ahLst/>
              <a:rect l="l" t="t" r="r" b="b"/>
              <a:pathLst>
                <a:path w="218757" h="218757">
                  <a:moveTo>
                    <a:pt x="218758" y="109379"/>
                  </a:moveTo>
                  <a:cubicBezTo>
                    <a:pt x="218758" y="169787"/>
                    <a:pt x="169787" y="218758"/>
                    <a:pt x="109379" y="218758"/>
                  </a:cubicBezTo>
                  <a:cubicBezTo>
                    <a:pt x="48971" y="218758"/>
                    <a:pt x="0" y="169787"/>
                    <a:pt x="0" y="109379"/>
                  </a:cubicBezTo>
                  <a:cubicBezTo>
                    <a:pt x="0" y="48971"/>
                    <a:pt x="48971" y="0"/>
                    <a:pt x="109379" y="0"/>
                  </a:cubicBezTo>
                  <a:cubicBezTo>
                    <a:pt x="169787" y="0"/>
                    <a:pt x="218758" y="48971"/>
                    <a:pt x="218758" y="109379"/>
                  </a:cubicBezTo>
                  <a:close/>
                </a:path>
              </a:pathLst>
            </a:custGeom>
            <a:solidFill>
              <a:srgbClr val="4d4d4d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11169000" y="756720"/>
              <a:ext cx="218520" cy="218520"/>
            </a:xfrm>
            <a:custGeom>
              <a:avLst/>
              <a:gdLst/>
              <a:ahLst/>
              <a:rect l="l" t="t" r="r" b="b"/>
              <a:pathLst>
                <a:path w="218757" h="218757">
                  <a:moveTo>
                    <a:pt x="218758" y="109379"/>
                  </a:moveTo>
                  <a:cubicBezTo>
                    <a:pt x="218758" y="169787"/>
                    <a:pt x="169787" y="218758"/>
                    <a:pt x="109379" y="218758"/>
                  </a:cubicBezTo>
                  <a:cubicBezTo>
                    <a:pt x="48971" y="218758"/>
                    <a:pt x="0" y="169787"/>
                    <a:pt x="0" y="109379"/>
                  </a:cubicBezTo>
                  <a:cubicBezTo>
                    <a:pt x="0" y="48971"/>
                    <a:pt x="48971" y="0"/>
                    <a:pt x="109379" y="0"/>
                  </a:cubicBezTo>
                  <a:cubicBezTo>
                    <a:pt x="169787" y="0"/>
                    <a:pt x="218758" y="48971"/>
                    <a:pt x="218758" y="109379"/>
                  </a:cubicBezTo>
                  <a:close/>
                </a:path>
              </a:pathLst>
            </a:custGeom>
            <a:solidFill>
              <a:srgbClr val="4d4d4d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11494800" y="756720"/>
              <a:ext cx="218520" cy="218520"/>
            </a:xfrm>
            <a:custGeom>
              <a:avLst/>
              <a:gdLst/>
              <a:ahLst/>
              <a:rect l="l" t="t" r="r" b="b"/>
              <a:pathLst>
                <a:path w="218757" h="218757">
                  <a:moveTo>
                    <a:pt x="218758" y="109379"/>
                  </a:moveTo>
                  <a:cubicBezTo>
                    <a:pt x="218758" y="169787"/>
                    <a:pt x="169787" y="218758"/>
                    <a:pt x="109379" y="218758"/>
                  </a:cubicBezTo>
                  <a:cubicBezTo>
                    <a:pt x="48971" y="218758"/>
                    <a:pt x="0" y="169787"/>
                    <a:pt x="0" y="109379"/>
                  </a:cubicBezTo>
                  <a:cubicBezTo>
                    <a:pt x="0" y="48971"/>
                    <a:pt x="48971" y="0"/>
                    <a:pt x="109379" y="0"/>
                  </a:cubicBezTo>
                  <a:cubicBezTo>
                    <a:pt x="169787" y="0"/>
                    <a:pt x="218758" y="48971"/>
                    <a:pt x="218758" y="109379"/>
                  </a:cubicBezTo>
                  <a:close/>
                </a:path>
              </a:pathLst>
            </a:custGeom>
            <a:solidFill>
              <a:srgbClr val="4d4d4d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10842840" y="1081800"/>
              <a:ext cx="218520" cy="218520"/>
            </a:xfrm>
            <a:custGeom>
              <a:avLst/>
              <a:gdLst/>
              <a:ahLst/>
              <a:rect l="l" t="t" r="r" b="b"/>
              <a:pathLst>
                <a:path w="218757" h="218757">
                  <a:moveTo>
                    <a:pt x="218758" y="109379"/>
                  </a:moveTo>
                  <a:cubicBezTo>
                    <a:pt x="218758" y="169787"/>
                    <a:pt x="169787" y="218758"/>
                    <a:pt x="109379" y="218758"/>
                  </a:cubicBezTo>
                  <a:cubicBezTo>
                    <a:pt x="48971" y="218758"/>
                    <a:pt x="0" y="169787"/>
                    <a:pt x="0" y="109379"/>
                  </a:cubicBezTo>
                  <a:cubicBezTo>
                    <a:pt x="0" y="48971"/>
                    <a:pt x="48971" y="0"/>
                    <a:pt x="109379" y="0"/>
                  </a:cubicBezTo>
                  <a:cubicBezTo>
                    <a:pt x="169787" y="0"/>
                    <a:pt x="218758" y="48971"/>
                    <a:pt x="218758" y="109379"/>
                  </a:cubicBezTo>
                  <a:close/>
                </a:path>
              </a:pathLst>
            </a:custGeom>
            <a:solidFill>
              <a:srgbClr val="4d4d4d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1169000" y="1081800"/>
              <a:ext cx="218520" cy="218520"/>
            </a:xfrm>
            <a:custGeom>
              <a:avLst/>
              <a:gdLst/>
              <a:ahLst/>
              <a:rect l="l" t="t" r="r" b="b"/>
              <a:pathLst>
                <a:path w="218757" h="218757">
                  <a:moveTo>
                    <a:pt x="218758" y="109379"/>
                  </a:moveTo>
                  <a:cubicBezTo>
                    <a:pt x="218758" y="169787"/>
                    <a:pt x="169787" y="218758"/>
                    <a:pt x="109379" y="218758"/>
                  </a:cubicBezTo>
                  <a:cubicBezTo>
                    <a:pt x="48971" y="218758"/>
                    <a:pt x="0" y="169787"/>
                    <a:pt x="0" y="109379"/>
                  </a:cubicBezTo>
                  <a:cubicBezTo>
                    <a:pt x="0" y="48971"/>
                    <a:pt x="48971" y="0"/>
                    <a:pt x="109379" y="0"/>
                  </a:cubicBezTo>
                  <a:cubicBezTo>
                    <a:pt x="169787" y="0"/>
                    <a:pt x="218758" y="48971"/>
                    <a:pt x="218758" y="109379"/>
                  </a:cubicBezTo>
                  <a:close/>
                </a:path>
              </a:pathLst>
            </a:custGeom>
            <a:solidFill>
              <a:srgbClr val="4d4d4d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1494800" y="1081800"/>
              <a:ext cx="218520" cy="218520"/>
            </a:xfrm>
            <a:custGeom>
              <a:avLst/>
              <a:gdLst/>
              <a:ahLst/>
              <a:rect l="l" t="t" r="r" b="b"/>
              <a:pathLst>
                <a:path w="218757" h="218757">
                  <a:moveTo>
                    <a:pt x="218758" y="109379"/>
                  </a:moveTo>
                  <a:cubicBezTo>
                    <a:pt x="218758" y="169787"/>
                    <a:pt x="169787" y="218758"/>
                    <a:pt x="109379" y="218758"/>
                  </a:cubicBezTo>
                  <a:cubicBezTo>
                    <a:pt x="48971" y="218758"/>
                    <a:pt x="0" y="169787"/>
                    <a:pt x="0" y="109379"/>
                  </a:cubicBezTo>
                  <a:cubicBezTo>
                    <a:pt x="0" y="48971"/>
                    <a:pt x="48971" y="0"/>
                    <a:pt x="109379" y="0"/>
                  </a:cubicBezTo>
                  <a:cubicBezTo>
                    <a:pt x="169787" y="0"/>
                    <a:pt x="218758" y="48971"/>
                    <a:pt x="218758" y="109379"/>
                  </a:cubicBezTo>
                  <a:close/>
                </a:path>
              </a:pathLst>
            </a:custGeom>
            <a:solidFill>
              <a:srgbClr val="4d4d4d"/>
            </a:solidFill>
            <a:ln w="612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1" name="Рисунок 58" descr=""/>
          <p:cNvPicPr/>
          <p:nvPr/>
        </p:nvPicPr>
        <p:blipFill>
          <a:blip r:embed="rId2">
            <a:biLevel thresh="50000"/>
          </a:blip>
          <a:stretch/>
        </p:blipFill>
        <p:spPr>
          <a:xfrm>
            <a:off x="850680" y="401400"/>
            <a:ext cx="974160" cy="516600"/>
          </a:xfrm>
          <a:prstGeom prst="rect">
            <a:avLst/>
          </a:prstGeom>
          <a:ln>
            <a:noFill/>
          </a:ln>
        </p:spPr>
      </p:pic>
      <p:sp>
        <p:nvSpPr>
          <p:cNvPr id="22" name="PlaceHolder 22"/>
          <p:cNvSpPr>
            <a:spLocks noGrp="1"/>
          </p:cNvSpPr>
          <p:nvPr>
            <p:ph type="body"/>
          </p:nvPr>
        </p:nvSpPr>
        <p:spPr>
          <a:xfrm>
            <a:off x="1601640" y="5440320"/>
            <a:ext cx="3809520" cy="40690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ffffff"/>
                </a:solidFill>
                <a:latin typeface="Montserrat"/>
              </a:rPr>
              <a:t>Имя Фамилия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3" name="PlaceHolder 23"/>
          <p:cNvSpPr>
            <a:spLocks noGrp="1"/>
          </p:cNvSpPr>
          <p:nvPr>
            <p:ph type="body"/>
          </p:nvPr>
        </p:nvSpPr>
        <p:spPr>
          <a:xfrm>
            <a:off x="1601640" y="5924160"/>
            <a:ext cx="3284280" cy="40690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600" spc="-1" strike="noStrike">
                <a:solidFill>
                  <a:srgbClr val="e7e6e6"/>
                </a:solidFill>
                <a:latin typeface="Montserrat"/>
              </a:rPr>
              <a:t>Должность</a:t>
            </a:r>
            <a:endParaRPr b="0" lang="ru-RU" sz="16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11723040" y="2840400"/>
            <a:ext cx="45360" cy="4003560"/>
          </a:xfrm>
          <a:custGeom>
            <a:avLst/>
            <a:gdLst/>
            <a:ahLst/>
            <a:rect l="l" t="t" r="r" b="b"/>
            <a:pathLst>
              <a:path w="6350" h="1787334">
                <a:moveTo>
                  <a:pt x="0" y="0"/>
                </a:moveTo>
                <a:lnTo>
                  <a:pt x="0" y="1787335"/>
                </a:lnTo>
              </a:path>
            </a:pathLst>
          </a:custGeom>
          <a:noFill/>
          <a:ln w="19080">
            <a:solidFill>
              <a:srgbClr val="4d4d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PlaceHolder 2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Образец заголовка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rgbClr val="292929"/>
                </a:solidFill>
                <a:latin typeface="Montserrat"/>
              </a:rPr>
              <a:t>Образец текста</a:t>
            </a:r>
            <a:endParaRPr b="0" lang="ru-RU" sz="2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292929"/>
                </a:solidFill>
                <a:latin typeface="Montserrat"/>
              </a:rPr>
              <a:t>Образец текста</a:t>
            </a:r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292929"/>
                </a:solidFill>
                <a:latin typeface="Montserrat"/>
              </a:rPr>
              <a:t>Второй уровень</a:t>
            </a:r>
            <a:endParaRPr b="0" lang="ru-RU" sz="2400" spc="-1" strike="noStrike">
              <a:solidFill>
                <a:srgbClr val="292929"/>
              </a:solidFill>
              <a:latin typeface="Montserrat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Третий уровень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Четвертый уровень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4" marL="20574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Пятый уровень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64" name="PlaceHolder 5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rgbClr val="292929"/>
                </a:solidFill>
                <a:latin typeface="Montserrat"/>
              </a:rPr>
              <a:t>Образец текста</a:t>
            </a:r>
            <a:endParaRPr b="0" lang="ru-RU" sz="2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65" name="PlaceHolder 6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292929"/>
                </a:solidFill>
                <a:latin typeface="Montserrat"/>
              </a:rPr>
              <a:t>Образец текста</a:t>
            </a:r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292929"/>
                </a:solidFill>
                <a:latin typeface="Montserrat"/>
              </a:rPr>
              <a:t>Второй уровень</a:t>
            </a:r>
            <a:endParaRPr b="0" lang="ru-RU" sz="2400" spc="-1" strike="noStrike">
              <a:solidFill>
                <a:srgbClr val="292929"/>
              </a:solidFill>
              <a:latin typeface="Montserrat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Третий уровень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Четвертый уровень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4" marL="20574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Пятый уровень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66" name="CustomShape 7"/>
          <p:cNvSpPr/>
          <p:nvPr/>
        </p:nvSpPr>
        <p:spPr>
          <a:xfrm>
            <a:off x="0" y="0"/>
            <a:ext cx="651600" cy="6863400"/>
          </a:xfrm>
          <a:custGeom>
            <a:avLst/>
            <a:gdLst/>
            <a:ahLst/>
            <a:rect l="l" t="t" r="r" b="b"/>
            <a:pathLst>
              <a:path w="916478" h="6855108">
                <a:moveTo>
                  <a:pt x="0" y="0"/>
                </a:moveTo>
                <a:lnTo>
                  <a:pt x="916478" y="0"/>
                </a:lnTo>
                <a:lnTo>
                  <a:pt x="916478" y="6855109"/>
                </a:lnTo>
                <a:lnTo>
                  <a:pt x="0" y="6855109"/>
                </a:lnTo>
                <a:close/>
              </a:path>
            </a:pathLst>
          </a:custGeom>
          <a:solidFill>
            <a:schemeClr val="accent2"/>
          </a:solidFill>
          <a:ln w="9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7" name="Объект 4" descr=""/>
          <p:cNvPicPr/>
          <p:nvPr/>
        </p:nvPicPr>
        <p:blipFill>
          <a:blip r:embed="rId2"/>
          <a:stretch/>
        </p:blipFill>
        <p:spPr>
          <a:xfrm rot="16200000">
            <a:off x="10619280" y="1516680"/>
            <a:ext cx="2185200" cy="251280"/>
          </a:xfrm>
          <a:prstGeom prst="rect">
            <a:avLst/>
          </a:prstGeom>
          <a:ln>
            <a:noFill/>
          </a:ln>
        </p:spPr>
      </p:pic>
      <p:sp>
        <p:nvSpPr>
          <p:cNvPr id="68" name="CustomShape 8"/>
          <p:cNvSpPr/>
          <p:nvPr/>
        </p:nvSpPr>
        <p:spPr>
          <a:xfrm>
            <a:off x="10408680" y="5636160"/>
            <a:ext cx="1783080" cy="1217880"/>
          </a:xfrm>
          <a:prstGeom prst="rect">
            <a:avLst/>
          </a:prstGeom>
          <a:solidFill>
            <a:schemeClr val="accent2"/>
          </a:solidFill>
          <a:ln w="828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9" name="Group 9"/>
          <p:cNvGrpSpPr/>
          <p:nvPr/>
        </p:nvGrpSpPr>
        <p:grpSpPr>
          <a:xfrm>
            <a:off x="10724400" y="5031720"/>
            <a:ext cx="750240" cy="748800"/>
            <a:chOff x="10724400" y="5031720"/>
            <a:chExt cx="750240" cy="748800"/>
          </a:xfrm>
        </p:grpSpPr>
        <p:sp>
          <p:nvSpPr>
            <p:cNvPr id="70" name="CustomShape 10"/>
            <p:cNvSpPr/>
            <p:nvPr/>
          </p:nvSpPr>
          <p:spPr>
            <a:xfrm>
              <a:off x="10724400" y="503172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CustomShape 11"/>
            <p:cNvSpPr/>
            <p:nvPr/>
          </p:nvSpPr>
          <p:spPr>
            <a:xfrm>
              <a:off x="11005200" y="503172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CustomShape 12"/>
            <p:cNvSpPr/>
            <p:nvPr/>
          </p:nvSpPr>
          <p:spPr>
            <a:xfrm>
              <a:off x="11286360" y="503172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" name="CustomShape 13"/>
            <p:cNvSpPr/>
            <p:nvPr/>
          </p:nvSpPr>
          <p:spPr>
            <a:xfrm>
              <a:off x="10724400" y="531180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" name="CustomShape 14"/>
            <p:cNvSpPr/>
            <p:nvPr/>
          </p:nvSpPr>
          <p:spPr>
            <a:xfrm>
              <a:off x="11005200" y="531180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" name="CustomShape 15"/>
            <p:cNvSpPr/>
            <p:nvPr/>
          </p:nvSpPr>
          <p:spPr>
            <a:xfrm>
              <a:off x="11286360" y="531180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" name="CustomShape 16"/>
            <p:cNvSpPr/>
            <p:nvPr/>
          </p:nvSpPr>
          <p:spPr>
            <a:xfrm>
              <a:off x="10724400" y="559224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" name="CustomShape 17"/>
            <p:cNvSpPr/>
            <p:nvPr/>
          </p:nvSpPr>
          <p:spPr>
            <a:xfrm>
              <a:off x="11005200" y="559224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" name="CustomShape 18"/>
            <p:cNvSpPr/>
            <p:nvPr/>
          </p:nvSpPr>
          <p:spPr>
            <a:xfrm>
              <a:off x="11286360" y="559224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"/>
          <p:cNvGrpSpPr/>
          <p:nvPr/>
        </p:nvGrpSpPr>
        <p:grpSpPr>
          <a:xfrm>
            <a:off x="10972800" y="5577480"/>
            <a:ext cx="884160" cy="882360"/>
            <a:chOff x="10972800" y="5577480"/>
            <a:chExt cx="884160" cy="882360"/>
          </a:xfrm>
        </p:grpSpPr>
        <p:sp>
          <p:nvSpPr>
            <p:cNvPr id="116" name="CustomShape 2"/>
            <p:cNvSpPr/>
            <p:nvPr/>
          </p:nvSpPr>
          <p:spPr>
            <a:xfrm>
              <a:off x="10972800" y="5577480"/>
              <a:ext cx="221760" cy="22176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" name="CustomShape 3"/>
            <p:cNvSpPr/>
            <p:nvPr/>
          </p:nvSpPr>
          <p:spPr>
            <a:xfrm>
              <a:off x="11304000" y="5577480"/>
              <a:ext cx="221760" cy="22176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" name="CustomShape 4"/>
            <p:cNvSpPr/>
            <p:nvPr/>
          </p:nvSpPr>
          <p:spPr>
            <a:xfrm>
              <a:off x="11635200" y="5577480"/>
              <a:ext cx="221760" cy="22176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" name="CustomShape 5"/>
            <p:cNvSpPr/>
            <p:nvPr/>
          </p:nvSpPr>
          <p:spPr>
            <a:xfrm>
              <a:off x="10972800" y="5907960"/>
              <a:ext cx="221760" cy="22176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" name="CustomShape 6"/>
            <p:cNvSpPr/>
            <p:nvPr/>
          </p:nvSpPr>
          <p:spPr>
            <a:xfrm>
              <a:off x="11304000" y="5907960"/>
              <a:ext cx="221760" cy="22176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1" name="CustomShape 7"/>
            <p:cNvSpPr/>
            <p:nvPr/>
          </p:nvSpPr>
          <p:spPr>
            <a:xfrm>
              <a:off x="11635200" y="5907960"/>
              <a:ext cx="221760" cy="22176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" name="CustomShape 8"/>
            <p:cNvSpPr/>
            <p:nvPr/>
          </p:nvSpPr>
          <p:spPr>
            <a:xfrm>
              <a:off x="10972800" y="6238080"/>
              <a:ext cx="221760" cy="22176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" name="CustomShape 9"/>
            <p:cNvSpPr/>
            <p:nvPr/>
          </p:nvSpPr>
          <p:spPr>
            <a:xfrm>
              <a:off x="11304000" y="6238080"/>
              <a:ext cx="221760" cy="22176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" name="CustomShape 10"/>
            <p:cNvSpPr/>
            <p:nvPr/>
          </p:nvSpPr>
          <p:spPr>
            <a:xfrm>
              <a:off x="11635200" y="6238080"/>
              <a:ext cx="221760" cy="22176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5" name="CustomShape 11"/>
          <p:cNvSpPr/>
          <p:nvPr/>
        </p:nvSpPr>
        <p:spPr>
          <a:xfrm rot="10800000">
            <a:off x="673200" y="0"/>
            <a:ext cx="1662840" cy="5058720"/>
          </a:xfrm>
          <a:custGeom>
            <a:avLst/>
            <a:gdLst/>
            <a:ahLst/>
            <a:rect l="l" t="t" r="r" b="b"/>
            <a:pathLst>
              <a:path w="1663192" h="5058918">
                <a:moveTo>
                  <a:pt x="0" y="0"/>
                </a:moveTo>
                <a:lnTo>
                  <a:pt x="1663192" y="0"/>
                </a:lnTo>
                <a:lnTo>
                  <a:pt x="1663192" y="5058918"/>
                </a:lnTo>
                <a:lnTo>
                  <a:pt x="0" y="5058918"/>
                </a:lnTo>
                <a:close/>
              </a:path>
            </a:pathLst>
          </a:custGeom>
          <a:solidFill>
            <a:schemeClr val="accent2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12"/>
          <p:cNvSpPr/>
          <p:nvPr/>
        </p:nvSpPr>
        <p:spPr>
          <a:xfrm>
            <a:off x="1519200" y="5070600"/>
            <a:ext cx="6120" cy="1787040"/>
          </a:xfrm>
          <a:custGeom>
            <a:avLst/>
            <a:gdLst/>
            <a:ahLst/>
            <a:rect l="l" t="t" r="r" b="b"/>
            <a:pathLst>
              <a:path w="6350" h="1787334">
                <a:moveTo>
                  <a:pt x="0" y="0"/>
                </a:moveTo>
                <a:lnTo>
                  <a:pt x="0" y="1787335"/>
                </a:lnTo>
              </a:path>
            </a:pathLst>
          </a:custGeom>
          <a:noFill/>
          <a:ln w="19080">
            <a:solidFill>
              <a:srgbClr val="4d4d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7" name="Group 13"/>
          <p:cNvGrpSpPr/>
          <p:nvPr/>
        </p:nvGrpSpPr>
        <p:grpSpPr>
          <a:xfrm>
            <a:off x="-906480" y="2378880"/>
            <a:ext cx="2149560" cy="2149560"/>
            <a:chOff x="-906480" y="2378880"/>
            <a:chExt cx="2149560" cy="2149560"/>
          </a:xfrm>
        </p:grpSpPr>
        <p:sp>
          <p:nvSpPr>
            <p:cNvPr id="128" name="CustomShape 14"/>
            <p:cNvSpPr/>
            <p:nvPr/>
          </p:nvSpPr>
          <p:spPr>
            <a:xfrm>
              <a:off x="798480" y="4083840"/>
              <a:ext cx="444600" cy="444600"/>
            </a:xfrm>
            <a:custGeom>
              <a:avLst/>
              <a:gdLst/>
              <a:ahLst/>
              <a:rect l="l" t="t" r="r" b="b"/>
              <a:pathLst>
                <a:path w="445071" h="445071">
                  <a:moveTo>
                    <a:pt x="445072" y="435991"/>
                  </a:moveTo>
                  <a:lnTo>
                    <a:pt x="435991" y="445072"/>
                  </a:lnTo>
                  <a:lnTo>
                    <a:pt x="0" y="445072"/>
                  </a:lnTo>
                  <a:lnTo>
                    <a:pt x="445072" y="0"/>
                  </a:lnTo>
                  <a:lnTo>
                    <a:pt x="445072" y="435991"/>
                  </a:ln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" name="CustomShape 15"/>
            <p:cNvSpPr/>
            <p:nvPr/>
          </p:nvSpPr>
          <p:spPr>
            <a:xfrm>
              <a:off x="-160920" y="3124440"/>
              <a:ext cx="1404000" cy="1404000"/>
            </a:xfrm>
            <a:custGeom>
              <a:avLst/>
              <a:gdLst/>
              <a:ahLst/>
              <a:rect l="l" t="t" r="r" b="b"/>
              <a:pathLst>
                <a:path w="1404366" h="1404366">
                  <a:moveTo>
                    <a:pt x="1404366" y="436055"/>
                  </a:moveTo>
                  <a:lnTo>
                    <a:pt x="436055" y="1404366"/>
                  </a:lnTo>
                  <a:lnTo>
                    <a:pt x="0" y="1404366"/>
                  </a:lnTo>
                  <a:lnTo>
                    <a:pt x="1404366" y="0"/>
                  </a:lnTo>
                  <a:lnTo>
                    <a:pt x="1404366" y="436055"/>
                  </a:ln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0" name="CustomShape 16"/>
            <p:cNvSpPr/>
            <p:nvPr/>
          </p:nvSpPr>
          <p:spPr>
            <a:xfrm>
              <a:off x="-906480" y="2378880"/>
              <a:ext cx="2149560" cy="2149560"/>
            </a:xfrm>
            <a:custGeom>
              <a:avLst/>
              <a:gdLst/>
              <a:ahLst/>
              <a:rect l="l" t="t" r="r" b="b"/>
              <a:pathLst>
                <a:path w="2149983" h="2149983">
                  <a:moveTo>
                    <a:pt x="2149983" y="0"/>
                  </a:moveTo>
                  <a:lnTo>
                    <a:pt x="2149983" y="222377"/>
                  </a:lnTo>
                  <a:lnTo>
                    <a:pt x="222441" y="2149983"/>
                  </a:lnTo>
                  <a:lnTo>
                    <a:pt x="0" y="2149983"/>
                  </a:lnTo>
                  <a:lnTo>
                    <a:pt x="0" y="1936369"/>
                  </a:lnTo>
                  <a:lnTo>
                    <a:pt x="1936369" y="0"/>
                  </a:lnTo>
                  <a:lnTo>
                    <a:pt x="2149983" y="0"/>
                  </a:ln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" name="CustomShape 17"/>
            <p:cNvSpPr/>
            <p:nvPr/>
          </p:nvSpPr>
          <p:spPr>
            <a:xfrm>
              <a:off x="-906480" y="2378880"/>
              <a:ext cx="1412640" cy="1412640"/>
            </a:xfrm>
            <a:custGeom>
              <a:avLst/>
              <a:gdLst/>
              <a:ahLst/>
              <a:rect l="l" t="t" r="r" b="b"/>
              <a:pathLst>
                <a:path w="1413129" h="1413129">
                  <a:moveTo>
                    <a:pt x="1413129" y="0"/>
                  </a:moveTo>
                  <a:lnTo>
                    <a:pt x="0" y="1413129"/>
                  </a:lnTo>
                  <a:lnTo>
                    <a:pt x="0" y="977138"/>
                  </a:lnTo>
                  <a:lnTo>
                    <a:pt x="977138" y="0"/>
                  </a:lnTo>
                  <a:lnTo>
                    <a:pt x="1413129" y="0"/>
                  </a:ln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CustomShape 18"/>
            <p:cNvSpPr/>
            <p:nvPr/>
          </p:nvSpPr>
          <p:spPr>
            <a:xfrm>
              <a:off x="-906480" y="2378880"/>
              <a:ext cx="453600" cy="453600"/>
            </a:xfrm>
            <a:custGeom>
              <a:avLst/>
              <a:gdLst/>
              <a:ahLst/>
              <a:rect l="l" t="t" r="r" b="b"/>
              <a:pathLst>
                <a:path w="453898" h="453898">
                  <a:moveTo>
                    <a:pt x="0" y="17844"/>
                  </a:moveTo>
                  <a:lnTo>
                    <a:pt x="17844" y="0"/>
                  </a:lnTo>
                  <a:lnTo>
                    <a:pt x="453898" y="0"/>
                  </a:lnTo>
                  <a:lnTo>
                    <a:pt x="0" y="453898"/>
                  </a:lnTo>
                  <a:lnTo>
                    <a:pt x="0" y="17844"/>
                  </a:ln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3" name="PlaceHolder 19"/>
          <p:cNvSpPr>
            <a:spLocks noGrp="1"/>
          </p:cNvSpPr>
          <p:nvPr>
            <p:ph type="title"/>
          </p:nvPr>
        </p:nvSpPr>
        <p:spPr>
          <a:xfrm>
            <a:off x="1323000" y="365040"/>
            <a:ext cx="1003032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Образец заголовка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34" name="PlaceHolder 20"/>
          <p:cNvSpPr>
            <a:spLocks noGrp="1"/>
          </p:cNvSpPr>
          <p:nvPr>
            <p:ph type="body"/>
          </p:nvPr>
        </p:nvSpPr>
        <p:spPr>
          <a:xfrm>
            <a:off x="2616840" y="1825560"/>
            <a:ext cx="87368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292929"/>
                </a:solidFill>
                <a:latin typeface="Montserrat"/>
              </a:rPr>
              <a:t>Образец текста</a:t>
            </a:r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292929"/>
                </a:solidFill>
                <a:latin typeface="Montserrat"/>
              </a:rPr>
              <a:t>Второй уровень</a:t>
            </a:r>
            <a:endParaRPr b="0" lang="ru-RU" sz="2400" spc="-1" strike="noStrike">
              <a:solidFill>
                <a:srgbClr val="292929"/>
              </a:solidFill>
              <a:latin typeface="Montserrat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Третий уровень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Четвертый уровень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4" marL="20574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Пятый уровень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pic>
        <p:nvPicPr>
          <p:cNvPr id="135" name="Объект 4" descr=""/>
          <p:cNvPicPr/>
          <p:nvPr/>
        </p:nvPicPr>
        <p:blipFill>
          <a:blip r:embed="rId2"/>
          <a:stretch/>
        </p:blipFill>
        <p:spPr>
          <a:xfrm rot="16200000">
            <a:off x="10638720" y="1526400"/>
            <a:ext cx="2185200" cy="25128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11194920" y="0"/>
            <a:ext cx="996840" cy="1983960"/>
          </a:xfrm>
          <a:prstGeom prst="rect">
            <a:avLst/>
          </a:prstGeom>
          <a:solidFill>
            <a:schemeClr val="accent2"/>
          </a:solidFill>
          <a:ln w="82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PlaceHolder 2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Образец заголовка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292929"/>
                </a:solidFill>
                <a:latin typeface="Montserrat"/>
              </a:rPr>
              <a:t>Образец текста</a:t>
            </a:r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292929"/>
                </a:solidFill>
                <a:latin typeface="Montserrat"/>
              </a:rPr>
              <a:t>Второй уровень</a:t>
            </a:r>
            <a:endParaRPr b="0" lang="ru-RU" sz="2400" spc="-1" strike="noStrike">
              <a:solidFill>
                <a:srgbClr val="292929"/>
              </a:solidFill>
              <a:latin typeface="Montserrat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Третий уровень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Четвертый уровень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4" marL="20574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Пятый уровень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292929"/>
                </a:solidFill>
                <a:latin typeface="Montserrat"/>
              </a:rPr>
              <a:t>Образец текста</a:t>
            </a:r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292929"/>
                </a:solidFill>
                <a:latin typeface="Montserrat"/>
              </a:rPr>
              <a:t>Второй уровень</a:t>
            </a:r>
            <a:endParaRPr b="0" lang="ru-RU" sz="2400" spc="-1" strike="noStrike">
              <a:solidFill>
                <a:srgbClr val="292929"/>
              </a:solidFill>
              <a:latin typeface="Montserrat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Третий уровень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Четвертый уровень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4" marL="20574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Пятый уровень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grpSp>
        <p:nvGrpSpPr>
          <p:cNvPr id="176" name="Group 5"/>
          <p:cNvGrpSpPr/>
          <p:nvPr/>
        </p:nvGrpSpPr>
        <p:grpSpPr>
          <a:xfrm>
            <a:off x="10737000" y="671400"/>
            <a:ext cx="750240" cy="748440"/>
            <a:chOff x="10737000" y="671400"/>
            <a:chExt cx="750240" cy="748440"/>
          </a:xfrm>
        </p:grpSpPr>
        <p:sp>
          <p:nvSpPr>
            <p:cNvPr id="177" name="CustomShape 6"/>
            <p:cNvSpPr/>
            <p:nvPr/>
          </p:nvSpPr>
          <p:spPr>
            <a:xfrm>
              <a:off x="10737000" y="67140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" name="CustomShape 7"/>
            <p:cNvSpPr/>
            <p:nvPr/>
          </p:nvSpPr>
          <p:spPr>
            <a:xfrm>
              <a:off x="11018160" y="67140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" name="CustomShape 8"/>
            <p:cNvSpPr/>
            <p:nvPr/>
          </p:nvSpPr>
          <p:spPr>
            <a:xfrm>
              <a:off x="11298960" y="67140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0" name="CustomShape 9"/>
            <p:cNvSpPr/>
            <p:nvPr/>
          </p:nvSpPr>
          <p:spPr>
            <a:xfrm>
              <a:off x="10737000" y="95148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" name="CustomShape 10"/>
            <p:cNvSpPr/>
            <p:nvPr/>
          </p:nvSpPr>
          <p:spPr>
            <a:xfrm>
              <a:off x="11018160" y="95148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" name="CustomShape 11"/>
            <p:cNvSpPr/>
            <p:nvPr/>
          </p:nvSpPr>
          <p:spPr>
            <a:xfrm>
              <a:off x="11298960" y="95148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" name="CustomShape 12"/>
            <p:cNvSpPr/>
            <p:nvPr/>
          </p:nvSpPr>
          <p:spPr>
            <a:xfrm>
              <a:off x="10737000" y="123156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" name="CustomShape 13"/>
            <p:cNvSpPr/>
            <p:nvPr/>
          </p:nvSpPr>
          <p:spPr>
            <a:xfrm>
              <a:off x="11018160" y="123156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" name="CustomShape 14"/>
            <p:cNvSpPr/>
            <p:nvPr/>
          </p:nvSpPr>
          <p:spPr>
            <a:xfrm>
              <a:off x="11298960" y="123156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86" name="CustomShape 15"/>
          <p:cNvSpPr/>
          <p:nvPr/>
        </p:nvSpPr>
        <p:spPr>
          <a:xfrm>
            <a:off x="11869560" y="1984320"/>
            <a:ext cx="6120" cy="4859640"/>
          </a:xfrm>
          <a:custGeom>
            <a:avLst/>
            <a:gdLst/>
            <a:ahLst/>
            <a:rect l="l" t="t" r="r" b="b"/>
            <a:pathLst>
              <a:path w="6350" h="1787334">
                <a:moveTo>
                  <a:pt x="0" y="0"/>
                </a:moveTo>
                <a:lnTo>
                  <a:pt x="0" y="1787335"/>
                </a:lnTo>
              </a:path>
            </a:pathLst>
          </a:custGeom>
          <a:noFill/>
          <a:ln w="19080">
            <a:solidFill>
              <a:srgbClr val="4d4d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87" name="Объект 4" descr=""/>
          <p:cNvPicPr/>
          <p:nvPr/>
        </p:nvPicPr>
        <p:blipFill>
          <a:blip r:embed="rId2"/>
          <a:stretch/>
        </p:blipFill>
        <p:spPr>
          <a:xfrm>
            <a:off x="9009360" y="6366960"/>
            <a:ext cx="2185200" cy="25128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 rot="10800000">
            <a:off x="360" y="0"/>
            <a:ext cx="1662840" cy="2529000"/>
          </a:xfrm>
          <a:custGeom>
            <a:avLst/>
            <a:gdLst/>
            <a:ahLst/>
            <a:rect l="l" t="t" r="r" b="b"/>
            <a:pathLst>
              <a:path w="1663192" h="5058918">
                <a:moveTo>
                  <a:pt x="0" y="0"/>
                </a:moveTo>
                <a:lnTo>
                  <a:pt x="1663192" y="0"/>
                </a:lnTo>
                <a:lnTo>
                  <a:pt x="1663192" y="5058918"/>
                </a:lnTo>
                <a:lnTo>
                  <a:pt x="0" y="5058918"/>
                </a:lnTo>
                <a:close/>
              </a:path>
            </a:pathLst>
          </a:custGeom>
          <a:solidFill>
            <a:schemeClr val="accent2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2"/>
          <p:cNvSpPr/>
          <p:nvPr/>
        </p:nvSpPr>
        <p:spPr>
          <a:xfrm flipH="1">
            <a:off x="525240" y="2541240"/>
            <a:ext cx="97200" cy="4316400"/>
          </a:xfrm>
          <a:custGeom>
            <a:avLst/>
            <a:gdLst/>
            <a:ahLst/>
            <a:rect l="l" t="t" r="r" b="b"/>
            <a:pathLst>
              <a:path w="6350" h="1787334">
                <a:moveTo>
                  <a:pt x="0" y="0"/>
                </a:moveTo>
                <a:lnTo>
                  <a:pt x="0" y="1787335"/>
                </a:lnTo>
              </a:path>
            </a:pathLst>
          </a:custGeom>
          <a:noFill/>
          <a:ln w="19080">
            <a:solidFill>
              <a:srgbClr val="4d4d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PlaceHolder 3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Образец заголовка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pic>
        <p:nvPicPr>
          <p:cNvPr id="227" name="Объект 4" descr=""/>
          <p:cNvPicPr/>
          <p:nvPr/>
        </p:nvPicPr>
        <p:blipFill>
          <a:blip r:embed="rId2"/>
          <a:stretch/>
        </p:blipFill>
        <p:spPr>
          <a:xfrm>
            <a:off x="9009360" y="6366960"/>
            <a:ext cx="2185200" cy="251280"/>
          </a:xfrm>
          <a:prstGeom prst="rect">
            <a:avLst/>
          </a:prstGeom>
          <a:ln>
            <a:noFill/>
          </a:ln>
        </p:spPr>
      </p:pic>
      <p:sp>
        <p:nvSpPr>
          <p:cNvPr id="228" name="CustomShape 4"/>
          <p:cNvSpPr/>
          <p:nvPr/>
        </p:nvSpPr>
        <p:spPr>
          <a:xfrm rot="10800000">
            <a:off x="11858400" y="-9360"/>
            <a:ext cx="339840" cy="6867360"/>
          </a:xfrm>
          <a:custGeom>
            <a:avLst/>
            <a:gdLst/>
            <a:ahLst/>
            <a:rect l="l" t="t" r="r" b="b"/>
            <a:pathLst>
              <a:path w="1663192" h="5058918">
                <a:moveTo>
                  <a:pt x="0" y="0"/>
                </a:moveTo>
                <a:lnTo>
                  <a:pt x="1663192" y="0"/>
                </a:lnTo>
                <a:lnTo>
                  <a:pt x="1663192" y="5058918"/>
                </a:lnTo>
                <a:lnTo>
                  <a:pt x="0" y="5058918"/>
                </a:lnTo>
                <a:close/>
              </a:path>
            </a:pathLst>
          </a:custGeom>
          <a:solidFill>
            <a:schemeClr val="accent2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292929"/>
                </a:solidFill>
                <a:latin typeface="Montserrat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Второй уровень структуры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Третий уровень структуры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Четвёртый уровень структуры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Пятый уровень структуры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Шестой уровень структуры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Седьмой уровень структуры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Образец заголовка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838080" y="1981080"/>
            <a:ext cx="5131080" cy="32173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Вставка рисунка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6222600" y="1981080"/>
            <a:ext cx="5131080" cy="32173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Вставка рисунка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1194920" y="0"/>
            <a:ext cx="996840" cy="1983960"/>
          </a:xfrm>
          <a:prstGeom prst="rect">
            <a:avLst/>
          </a:prstGeom>
          <a:solidFill>
            <a:schemeClr val="accent2"/>
          </a:solidFill>
          <a:ln w="828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70" name="Group 5"/>
          <p:cNvGrpSpPr/>
          <p:nvPr/>
        </p:nvGrpSpPr>
        <p:grpSpPr>
          <a:xfrm>
            <a:off x="10737000" y="671400"/>
            <a:ext cx="750240" cy="748440"/>
            <a:chOff x="10737000" y="671400"/>
            <a:chExt cx="750240" cy="748440"/>
          </a:xfrm>
        </p:grpSpPr>
        <p:sp>
          <p:nvSpPr>
            <p:cNvPr id="271" name="CustomShape 6"/>
            <p:cNvSpPr/>
            <p:nvPr/>
          </p:nvSpPr>
          <p:spPr>
            <a:xfrm>
              <a:off x="10737000" y="67140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" name="CustomShape 7"/>
            <p:cNvSpPr/>
            <p:nvPr/>
          </p:nvSpPr>
          <p:spPr>
            <a:xfrm>
              <a:off x="11018160" y="67140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3" name="CustomShape 8"/>
            <p:cNvSpPr/>
            <p:nvPr/>
          </p:nvSpPr>
          <p:spPr>
            <a:xfrm>
              <a:off x="11298960" y="67140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4" name="CustomShape 9"/>
            <p:cNvSpPr/>
            <p:nvPr/>
          </p:nvSpPr>
          <p:spPr>
            <a:xfrm>
              <a:off x="10737000" y="95148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5" name="CustomShape 10"/>
            <p:cNvSpPr/>
            <p:nvPr/>
          </p:nvSpPr>
          <p:spPr>
            <a:xfrm>
              <a:off x="11018160" y="95148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6" name="CustomShape 11"/>
            <p:cNvSpPr/>
            <p:nvPr/>
          </p:nvSpPr>
          <p:spPr>
            <a:xfrm>
              <a:off x="11298960" y="95148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" name="CustomShape 12"/>
            <p:cNvSpPr/>
            <p:nvPr/>
          </p:nvSpPr>
          <p:spPr>
            <a:xfrm>
              <a:off x="10737000" y="123156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8" name="CustomShape 13"/>
            <p:cNvSpPr/>
            <p:nvPr/>
          </p:nvSpPr>
          <p:spPr>
            <a:xfrm>
              <a:off x="11018160" y="123156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9" name="CustomShape 14"/>
            <p:cNvSpPr/>
            <p:nvPr/>
          </p:nvSpPr>
          <p:spPr>
            <a:xfrm>
              <a:off x="11298960" y="123156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80" name="CustomShape 15"/>
          <p:cNvSpPr/>
          <p:nvPr/>
        </p:nvSpPr>
        <p:spPr>
          <a:xfrm>
            <a:off x="11869560" y="1984320"/>
            <a:ext cx="6120" cy="4859640"/>
          </a:xfrm>
          <a:custGeom>
            <a:avLst/>
            <a:gdLst/>
            <a:ahLst/>
            <a:rect l="l" t="t" r="r" b="b"/>
            <a:pathLst>
              <a:path w="6350" h="1787334">
                <a:moveTo>
                  <a:pt x="0" y="0"/>
                </a:moveTo>
                <a:lnTo>
                  <a:pt x="0" y="1787335"/>
                </a:lnTo>
              </a:path>
            </a:pathLst>
          </a:custGeom>
          <a:noFill/>
          <a:ln w="19080">
            <a:solidFill>
              <a:srgbClr val="4d4d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81" name="Объект 4" descr=""/>
          <p:cNvPicPr/>
          <p:nvPr/>
        </p:nvPicPr>
        <p:blipFill>
          <a:blip r:embed="rId2"/>
          <a:stretch/>
        </p:blipFill>
        <p:spPr>
          <a:xfrm>
            <a:off x="9009360" y="6366960"/>
            <a:ext cx="2185200" cy="251280"/>
          </a:xfrm>
          <a:prstGeom prst="rect">
            <a:avLst/>
          </a:prstGeom>
          <a:ln>
            <a:noFill/>
          </a:ln>
        </p:spPr>
      </p:pic>
      <p:grpSp>
        <p:nvGrpSpPr>
          <p:cNvPr id="282" name="Group 16"/>
          <p:cNvGrpSpPr/>
          <p:nvPr/>
        </p:nvGrpSpPr>
        <p:grpSpPr>
          <a:xfrm>
            <a:off x="-91800" y="4589640"/>
            <a:ext cx="1903320" cy="1902960"/>
            <a:chOff x="-91800" y="4589640"/>
            <a:chExt cx="1903320" cy="1902960"/>
          </a:xfrm>
        </p:grpSpPr>
        <p:sp>
          <p:nvSpPr>
            <p:cNvPr id="283" name="CustomShape 17"/>
            <p:cNvSpPr/>
            <p:nvPr/>
          </p:nvSpPr>
          <p:spPr>
            <a:xfrm>
              <a:off x="1417680" y="6098760"/>
              <a:ext cx="393480" cy="393480"/>
            </a:xfrm>
            <a:custGeom>
              <a:avLst/>
              <a:gdLst/>
              <a:ahLst/>
              <a:rect l="l" t="t" r="r" b="b"/>
              <a:pathLst>
                <a:path w="445071" h="445071">
                  <a:moveTo>
                    <a:pt x="445072" y="435991"/>
                  </a:moveTo>
                  <a:lnTo>
                    <a:pt x="435991" y="445072"/>
                  </a:lnTo>
                  <a:lnTo>
                    <a:pt x="0" y="445072"/>
                  </a:lnTo>
                  <a:lnTo>
                    <a:pt x="445072" y="0"/>
                  </a:lnTo>
                  <a:lnTo>
                    <a:pt x="445072" y="435991"/>
                  </a:lnTo>
                  <a:close/>
                </a:path>
              </a:pathLst>
            </a:custGeom>
            <a:solidFill>
              <a:schemeClr val="accent2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" name="CustomShape 18"/>
            <p:cNvSpPr/>
            <p:nvPr/>
          </p:nvSpPr>
          <p:spPr>
            <a:xfrm>
              <a:off x="568440" y="5249520"/>
              <a:ext cx="1243080" cy="1243080"/>
            </a:xfrm>
            <a:custGeom>
              <a:avLst/>
              <a:gdLst/>
              <a:ahLst/>
              <a:rect l="l" t="t" r="r" b="b"/>
              <a:pathLst>
                <a:path w="1404366" h="1404366">
                  <a:moveTo>
                    <a:pt x="1404366" y="436055"/>
                  </a:moveTo>
                  <a:lnTo>
                    <a:pt x="436055" y="1404366"/>
                  </a:lnTo>
                  <a:lnTo>
                    <a:pt x="0" y="1404366"/>
                  </a:lnTo>
                  <a:lnTo>
                    <a:pt x="1404366" y="0"/>
                  </a:lnTo>
                  <a:lnTo>
                    <a:pt x="1404366" y="436055"/>
                  </a:lnTo>
                  <a:close/>
                </a:path>
              </a:pathLst>
            </a:custGeom>
            <a:solidFill>
              <a:schemeClr val="accent2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" name="CustomShape 19"/>
            <p:cNvSpPr/>
            <p:nvPr/>
          </p:nvSpPr>
          <p:spPr>
            <a:xfrm>
              <a:off x="-91800" y="4589640"/>
              <a:ext cx="1902960" cy="1902960"/>
            </a:xfrm>
            <a:custGeom>
              <a:avLst/>
              <a:gdLst/>
              <a:ahLst/>
              <a:rect l="l" t="t" r="r" b="b"/>
              <a:pathLst>
                <a:path w="2149983" h="2149983">
                  <a:moveTo>
                    <a:pt x="2149983" y="0"/>
                  </a:moveTo>
                  <a:lnTo>
                    <a:pt x="2149983" y="222377"/>
                  </a:lnTo>
                  <a:lnTo>
                    <a:pt x="222441" y="2149983"/>
                  </a:lnTo>
                  <a:lnTo>
                    <a:pt x="0" y="2149983"/>
                  </a:lnTo>
                  <a:lnTo>
                    <a:pt x="0" y="1936369"/>
                  </a:lnTo>
                  <a:lnTo>
                    <a:pt x="1936369" y="0"/>
                  </a:lnTo>
                  <a:lnTo>
                    <a:pt x="2149983" y="0"/>
                  </a:lnTo>
                  <a:close/>
                </a:path>
              </a:pathLst>
            </a:custGeom>
            <a:solidFill>
              <a:schemeClr val="accent2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CustomShape 20"/>
            <p:cNvSpPr/>
            <p:nvPr/>
          </p:nvSpPr>
          <p:spPr>
            <a:xfrm>
              <a:off x="-91800" y="4589640"/>
              <a:ext cx="1250640" cy="1250640"/>
            </a:xfrm>
            <a:custGeom>
              <a:avLst/>
              <a:gdLst/>
              <a:ahLst/>
              <a:rect l="l" t="t" r="r" b="b"/>
              <a:pathLst>
                <a:path w="1413129" h="1413129">
                  <a:moveTo>
                    <a:pt x="1413129" y="0"/>
                  </a:moveTo>
                  <a:lnTo>
                    <a:pt x="0" y="1413129"/>
                  </a:lnTo>
                  <a:lnTo>
                    <a:pt x="0" y="977138"/>
                  </a:lnTo>
                  <a:lnTo>
                    <a:pt x="977138" y="0"/>
                  </a:lnTo>
                  <a:lnTo>
                    <a:pt x="1413129" y="0"/>
                  </a:lnTo>
                  <a:close/>
                </a:path>
              </a:pathLst>
            </a:custGeom>
            <a:solidFill>
              <a:schemeClr val="accent2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CustomShape 21"/>
            <p:cNvSpPr/>
            <p:nvPr/>
          </p:nvSpPr>
          <p:spPr>
            <a:xfrm>
              <a:off x="-91800" y="4589640"/>
              <a:ext cx="401400" cy="401400"/>
            </a:xfrm>
            <a:custGeom>
              <a:avLst/>
              <a:gdLst/>
              <a:ahLst/>
              <a:rect l="l" t="t" r="r" b="b"/>
              <a:pathLst>
                <a:path w="453898" h="453898">
                  <a:moveTo>
                    <a:pt x="0" y="17844"/>
                  </a:moveTo>
                  <a:lnTo>
                    <a:pt x="17844" y="0"/>
                  </a:lnTo>
                  <a:lnTo>
                    <a:pt x="453898" y="0"/>
                  </a:lnTo>
                  <a:lnTo>
                    <a:pt x="0" y="453898"/>
                  </a:lnTo>
                  <a:lnTo>
                    <a:pt x="0" y="17844"/>
                  </a:lnTo>
                  <a:close/>
                </a:path>
              </a:pathLst>
            </a:custGeom>
            <a:solidFill>
              <a:schemeClr val="accent2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body"/>
          </p:nvPr>
        </p:nvSpPr>
        <p:spPr>
          <a:xfrm>
            <a:off x="1133640" y="0"/>
            <a:ext cx="3733560" cy="68576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Второй уровень структуры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Третий уровень структуры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Четвёртый уровень структуры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Пятый уровень структуры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Шестой уровень структуры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Седьмой уровень структуры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grpSp>
        <p:nvGrpSpPr>
          <p:cNvPr id="325" name="Group 2"/>
          <p:cNvGrpSpPr/>
          <p:nvPr/>
        </p:nvGrpSpPr>
        <p:grpSpPr>
          <a:xfrm>
            <a:off x="-91800" y="2614680"/>
            <a:ext cx="1387080" cy="1387080"/>
            <a:chOff x="-91800" y="2614680"/>
            <a:chExt cx="1387080" cy="1387080"/>
          </a:xfrm>
        </p:grpSpPr>
        <p:sp>
          <p:nvSpPr>
            <p:cNvPr id="326" name="CustomShape 3"/>
            <p:cNvSpPr/>
            <p:nvPr/>
          </p:nvSpPr>
          <p:spPr>
            <a:xfrm>
              <a:off x="1008360" y="3714840"/>
              <a:ext cx="286920" cy="286920"/>
            </a:xfrm>
            <a:custGeom>
              <a:avLst/>
              <a:gdLst/>
              <a:ahLst/>
              <a:rect l="l" t="t" r="r" b="b"/>
              <a:pathLst>
                <a:path w="445071" h="445071">
                  <a:moveTo>
                    <a:pt x="445072" y="435991"/>
                  </a:moveTo>
                  <a:lnTo>
                    <a:pt x="435991" y="445072"/>
                  </a:lnTo>
                  <a:lnTo>
                    <a:pt x="0" y="445072"/>
                  </a:lnTo>
                  <a:lnTo>
                    <a:pt x="445072" y="0"/>
                  </a:lnTo>
                  <a:lnTo>
                    <a:pt x="445072" y="435991"/>
                  </a:lnTo>
                  <a:close/>
                </a:path>
              </a:pathLst>
            </a:custGeom>
            <a:solidFill>
              <a:schemeClr val="accent2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7" name="CustomShape 4"/>
            <p:cNvSpPr/>
            <p:nvPr/>
          </p:nvSpPr>
          <p:spPr>
            <a:xfrm>
              <a:off x="389520" y="3096000"/>
              <a:ext cx="905760" cy="905760"/>
            </a:xfrm>
            <a:custGeom>
              <a:avLst/>
              <a:gdLst/>
              <a:ahLst/>
              <a:rect l="l" t="t" r="r" b="b"/>
              <a:pathLst>
                <a:path w="1404366" h="1404366">
                  <a:moveTo>
                    <a:pt x="1404366" y="436055"/>
                  </a:moveTo>
                  <a:lnTo>
                    <a:pt x="436055" y="1404366"/>
                  </a:lnTo>
                  <a:lnTo>
                    <a:pt x="0" y="1404366"/>
                  </a:lnTo>
                  <a:lnTo>
                    <a:pt x="1404366" y="0"/>
                  </a:lnTo>
                  <a:lnTo>
                    <a:pt x="1404366" y="436055"/>
                  </a:lnTo>
                  <a:close/>
                </a:path>
              </a:pathLst>
            </a:custGeom>
            <a:solidFill>
              <a:schemeClr val="accent2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8" name="CustomShape 5"/>
            <p:cNvSpPr/>
            <p:nvPr/>
          </p:nvSpPr>
          <p:spPr>
            <a:xfrm>
              <a:off x="-91800" y="2614680"/>
              <a:ext cx="1387080" cy="1387080"/>
            </a:xfrm>
            <a:custGeom>
              <a:avLst/>
              <a:gdLst/>
              <a:ahLst/>
              <a:rect l="l" t="t" r="r" b="b"/>
              <a:pathLst>
                <a:path w="2149983" h="2149983">
                  <a:moveTo>
                    <a:pt x="2149983" y="0"/>
                  </a:moveTo>
                  <a:lnTo>
                    <a:pt x="2149983" y="222377"/>
                  </a:lnTo>
                  <a:lnTo>
                    <a:pt x="222441" y="2149983"/>
                  </a:lnTo>
                  <a:lnTo>
                    <a:pt x="0" y="2149983"/>
                  </a:lnTo>
                  <a:lnTo>
                    <a:pt x="0" y="1936369"/>
                  </a:lnTo>
                  <a:lnTo>
                    <a:pt x="1936369" y="0"/>
                  </a:lnTo>
                  <a:lnTo>
                    <a:pt x="2149983" y="0"/>
                  </a:lnTo>
                  <a:close/>
                </a:path>
              </a:pathLst>
            </a:custGeom>
            <a:solidFill>
              <a:schemeClr val="accent2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9" name="CustomShape 6"/>
            <p:cNvSpPr/>
            <p:nvPr/>
          </p:nvSpPr>
          <p:spPr>
            <a:xfrm>
              <a:off x="-91800" y="2614680"/>
              <a:ext cx="911520" cy="911520"/>
            </a:xfrm>
            <a:custGeom>
              <a:avLst/>
              <a:gdLst/>
              <a:ahLst/>
              <a:rect l="l" t="t" r="r" b="b"/>
              <a:pathLst>
                <a:path w="1413129" h="1413129">
                  <a:moveTo>
                    <a:pt x="1413129" y="0"/>
                  </a:moveTo>
                  <a:lnTo>
                    <a:pt x="0" y="1413129"/>
                  </a:lnTo>
                  <a:lnTo>
                    <a:pt x="0" y="977138"/>
                  </a:lnTo>
                  <a:lnTo>
                    <a:pt x="977138" y="0"/>
                  </a:lnTo>
                  <a:lnTo>
                    <a:pt x="1413129" y="0"/>
                  </a:lnTo>
                  <a:close/>
                </a:path>
              </a:pathLst>
            </a:custGeom>
            <a:solidFill>
              <a:schemeClr val="accent2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0" name="CustomShape 7"/>
            <p:cNvSpPr/>
            <p:nvPr/>
          </p:nvSpPr>
          <p:spPr>
            <a:xfrm>
              <a:off x="-91800" y="2614680"/>
              <a:ext cx="292680" cy="292680"/>
            </a:xfrm>
            <a:custGeom>
              <a:avLst/>
              <a:gdLst/>
              <a:ahLst/>
              <a:rect l="l" t="t" r="r" b="b"/>
              <a:pathLst>
                <a:path w="453898" h="453898">
                  <a:moveTo>
                    <a:pt x="0" y="17844"/>
                  </a:moveTo>
                  <a:lnTo>
                    <a:pt x="17844" y="0"/>
                  </a:lnTo>
                  <a:lnTo>
                    <a:pt x="453898" y="0"/>
                  </a:lnTo>
                  <a:lnTo>
                    <a:pt x="0" y="453898"/>
                  </a:lnTo>
                  <a:lnTo>
                    <a:pt x="0" y="17844"/>
                  </a:lnTo>
                  <a:close/>
                </a:path>
              </a:pathLst>
            </a:custGeom>
            <a:solidFill>
              <a:schemeClr val="accent2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331" name="Объект 4" descr=""/>
          <p:cNvPicPr/>
          <p:nvPr/>
        </p:nvPicPr>
        <p:blipFill>
          <a:blip r:embed="rId2"/>
          <a:stretch/>
        </p:blipFill>
        <p:spPr>
          <a:xfrm rot="16200000">
            <a:off x="10638720" y="1516680"/>
            <a:ext cx="2185200" cy="251280"/>
          </a:xfrm>
          <a:prstGeom prst="rect">
            <a:avLst/>
          </a:prstGeom>
          <a:ln>
            <a:noFill/>
          </a:ln>
        </p:spPr>
      </p:pic>
      <p:sp>
        <p:nvSpPr>
          <p:cNvPr id="332" name="CustomShape 8"/>
          <p:cNvSpPr/>
          <p:nvPr/>
        </p:nvSpPr>
        <p:spPr>
          <a:xfrm>
            <a:off x="3219840" y="0"/>
            <a:ext cx="3637800" cy="1974240"/>
          </a:xfrm>
          <a:prstGeom prst="rect">
            <a:avLst/>
          </a:prstGeom>
          <a:solidFill>
            <a:schemeClr val="accent2"/>
          </a:solidFill>
          <a:ln w="82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PlaceHolder 9"/>
          <p:cNvSpPr>
            <a:spLocks noGrp="1"/>
          </p:cNvSpPr>
          <p:nvPr>
            <p:ph type="title"/>
          </p:nvPr>
        </p:nvSpPr>
        <p:spPr>
          <a:xfrm>
            <a:off x="5183280" y="1146240"/>
            <a:ext cx="6171840" cy="9108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1" lang="ru-RU" sz="3200" spc="-1" strike="noStrike">
                <a:solidFill>
                  <a:srgbClr val="0563a6"/>
                </a:solidFill>
                <a:latin typeface="Montserrat"/>
              </a:rPr>
              <a:t>Образец заголовка</a:t>
            </a:r>
            <a:endParaRPr b="0" lang="ru-RU" sz="32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34" name="PlaceHolder 10"/>
          <p:cNvSpPr>
            <a:spLocks noGrp="1"/>
          </p:cNvSpPr>
          <p:nvPr>
            <p:ph type="body"/>
          </p:nvPr>
        </p:nvSpPr>
        <p:spPr>
          <a:xfrm>
            <a:off x="5183280" y="2143080"/>
            <a:ext cx="6171840" cy="371772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292929"/>
                </a:solidFill>
                <a:latin typeface="Montserrat"/>
              </a:rPr>
              <a:t>Образец текста</a:t>
            </a:r>
            <a:endParaRPr b="0" lang="ru-RU" sz="3200" spc="-1" strike="noStrike">
              <a:solidFill>
                <a:srgbClr val="292929"/>
              </a:solidFill>
              <a:latin typeface="Montserrat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292929"/>
                </a:solidFill>
                <a:latin typeface="Montserrat"/>
              </a:rPr>
              <a:t>Второй уровень</a:t>
            </a:r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292929"/>
                </a:solidFill>
                <a:latin typeface="Montserrat"/>
              </a:rPr>
              <a:t>Третий уровень</a:t>
            </a:r>
            <a:endParaRPr b="0" lang="ru-RU" sz="2400" spc="-1" strike="noStrike">
              <a:solidFill>
                <a:srgbClr val="292929"/>
              </a:solidFill>
              <a:latin typeface="Montserrat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Четвертый уровень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  <a:p>
            <a:pPr lvl="4" marL="2057400" indent="-228240">
              <a:lnSpc>
                <a:spcPct val="100000"/>
              </a:lnSpc>
              <a:spcBef>
                <a:spcPts val="499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Пятый уровень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335" name="CustomShape 11"/>
          <p:cNvSpPr/>
          <p:nvPr/>
        </p:nvSpPr>
        <p:spPr>
          <a:xfrm>
            <a:off x="11752200" y="2840400"/>
            <a:ext cx="45360" cy="4003560"/>
          </a:xfrm>
          <a:custGeom>
            <a:avLst/>
            <a:gdLst/>
            <a:ahLst/>
            <a:rect l="l" t="t" r="r" b="b"/>
            <a:pathLst>
              <a:path w="6350" h="1787334">
                <a:moveTo>
                  <a:pt x="0" y="0"/>
                </a:moveTo>
                <a:lnTo>
                  <a:pt x="0" y="1787335"/>
                </a:lnTo>
              </a:path>
            </a:pathLst>
          </a:custGeom>
          <a:noFill/>
          <a:ln w="19080">
            <a:solidFill>
              <a:srgbClr val="4d4d4d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653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839880" y="965880"/>
            <a:ext cx="5256000" cy="1599840"/>
          </a:xfrm>
          <a:prstGeom prst="rect">
            <a:avLst/>
          </a:prstGeom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4d4d4d"/>
                </a:solidFill>
                <a:latin typeface="Montserrat"/>
              </a:rPr>
              <a:t>СПАСИБО ЗА ВНИМАНИЕ!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grpSp>
        <p:nvGrpSpPr>
          <p:cNvPr id="373" name="Group 2"/>
          <p:cNvGrpSpPr/>
          <p:nvPr/>
        </p:nvGrpSpPr>
        <p:grpSpPr>
          <a:xfrm>
            <a:off x="974520" y="3427920"/>
            <a:ext cx="4004280" cy="1969200"/>
            <a:chOff x="974520" y="3427920"/>
            <a:chExt cx="4004280" cy="1969200"/>
          </a:xfrm>
        </p:grpSpPr>
        <p:grpSp>
          <p:nvGrpSpPr>
            <p:cNvPr id="374" name="Group 3"/>
            <p:cNvGrpSpPr/>
            <p:nvPr/>
          </p:nvGrpSpPr>
          <p:grpSpPr>
            <a:xfrm>
              <a:off x="974520" y="3427920"/>
              <a:ext cx="4004280" cy="1969200"/>
              <a:chOff x="974520" y="3427920"/>
              <a:chExt cx="4004280" cy="1969200"/>
            </a:xfrm>
          </p:grpSpPr>
          <p:sp>
            <p:nvSpPr>
              <p:cNvPr id="375" name="CustomShape 4"/>
              <p:cNvSpPr/>
              <p:nvPr/>
            </p:nvSpPr>
            <p:spPr>
              <a:xfrm>
                <a:off x="1285200" y="3427920"/>
                <a:ext cx="3693600" cy="516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Montserrat"/>
                  </a:rPr>
                  <a:t>Санкт-Петербург , Средний пр. В.О., д. 36/40, лит А, пом. 1044</a:t>
                </a:r>
                <a:endParaRPr b="0" lang="ru-RU" sz="1400" spc="-1" strike="noStrike">
                  <a:latin typeface="Calibri"/>
                </a:endParaRPr>
              </a:p>
            </p:txBody>
          </p:sp>
          <p:sp>
            <p:nvSpPr>
              <p:cNvPr id="376" name="CustomShape 5"/>
              <p:cNvSpPr/>
              <p:nvPr/>
            </p:nvSpPr>
            <p:spPr>
              <a:xfrm>
                <a:off x="1327320" y="4521240"/>
                <a:ext cx="3207600" cy="307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77" name="CustomShape 6"/>
              <p:cNvSpPr/>
              <p:nvPr/>
            </p:nvSpPr>
            <p:spPr>
              <a:xfrm>
                <a:off x="1285200" y="3979080"/>
                <a:ext cx="3335040" cy="333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1" lang="ru-RU" sz="1600" spc="-1" strike="noStrike">
                    <a:solidFill>
                      <a:srgbClr val="ffffff"/>
                    </a:solidFill>
                    <a:latin typeface="Montserrat"/>
                  </a:rPr>
                  <a:t>8-800-505-78-25</a:t>
                </a:r>
                <a:endParaRPr b="0" lang="ru-RU" sz="1600" spc="-1" strike="noStrike">
                  <a:latin typeface="Calibri"/>
                </a:endParaRPr>
              </a:p>
            </p:txBody>
          </p:sp>
          <p:sp>
            <p:nvSpPr>
              <p:cNvPr id="378" name="CustomShape 7"/>
              <p:cNvSpPr/>
              <p:nvPr/>
            </p:nvSpPr>
            <p:spPr>
              <a:xfrm>
                <a:off x="1285200" y="4880520"/>
                <a:ext cx="3226320" cy="516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Montserrat"/>
                  </a:rPr>
                  <a:t>www.cntd.ru</a:t>
                </a:r>
                <a:endParaRPr b="0" lang="ru-RU" sz="1400" spc="-1" strike="noStrike">
                  <a:latin typeface="Calibri"/>
                </a:endParaRPr>
              </a:p>
              <a:p>
                <a:pPr>
                  <a:lnSpc>
                    <a:spcPct val="100000"/>
                  </a:lnSpc>
                </a:pPr>
                <a:r>
                  <a:rPr b="1" lang="ru-RU" sz="1400" spc="-1" strike="noStrike">
                    <a:solidFill>
                      <a:srgbClr val="ffffff"/>
                    </a:solidFill>
                    <a:latin typeface="Montserrat"/>
                  </a:rPr>
                  <a:t>www.kodeks.ru</a:t>
                </a:r>
                <a:endParaRPr b="0" lang="ru-RU" sz="1400" spc="-1" strike="noStrike">
                  <a:latin typeface="Calibri"/>
                </a:endParaRPr>
              </a:p>
            </p:txBody>
          </p:sp>
          <p:sp>
            <p:nvSpPr>
              <p:cNvPr id="379" name="CustomShape 8"/>
              <p:cNvSpPr/>
              <p:nvPr/>
            </p:nvSpPr>
            <p:spPr>
              <a:xfrm>
                <a:off x="996480" y="3475080"/>
                <a:ext cx="188280" cy="186840"/>
              </a:xfrm>
              <a:custGeom>
                <a:avLst/>
                <a:gdLst/>
                <a:ahLst/>
                <a:rect l="l" t="t" r="r" b="b"/>
                <a:pathLst>
                  <a:path w="917" h="841">
                    <a:moveTo>
                      <a:pt x="461" y="218"/>
                    </a:moveTo>
                    <a:lnTo>
                      <a:pt x="811" y="521"/>
                    </a:lnTo>
                    <a:lnTo>
                      <a:pt x="811" y="841"/>
                    </a:lnTo>
                    <a:lnTo>
                      <a:pt x="557" y="841"/>
                    </a:lnTo>
                    <a:lnTo>
                      <a:pt x="557" y="656"/>
                    </a:lnTo>
                    <a:lnTo>
                      <a:pt x="366" y="656"/>
                    </a:lnTo>
                    <a:lnTo>
                      <a:pt x="366" y="841"/>
                    </a:lnTo>
                    <a:lnTo>
                      <a:pt x="112" y="841"/>
                    </a:lnTo>
                    <a:lnTo>
                      <a:pt x="112" y="523"/>
                    </a:lnTo>
                    <a:lnTo>
                      <a:pt x="461" y="218"/>
                    </a:lnTo>
                    <a:close/>
                    <a:moveTo>
                      <a:pt x="461" y="136"/>
                    </a:moveTo>
                    <a:lnTo>
                      <a:pt x="849" y="477"/>
                    </a:lnTo>
                    <a:lnTo>
                      <a:pt x="917" y="408"/>
                    </a:lnTo>
                    <a:lnTo>
                      <a:pt x="462" y="0"/>
                    </a:lnTo>
                    <a:lnTo>
                      <a:pt x="0" y="411"/>
                    </a:lnTo>
                    <a:lnTo>
                      <a:pt x="68" y="480"/>
                    </a:lnTo>
                    <a:lnTo>
                      <a:pt x="461" y="1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0" name="CustomShape 9"/>
              <p:cNvSpPr/>
              <p:nvPr/>
            </p:nvSpPr>
            <p:spPr>
              <a:xfrm>
                <a:off x="999000" y="4044960"/>
                <a:ext cx="144000" cy="190440"/>
              </a:xfrm>
              <a:custGeom>
                <a:avLst/>
                <a:gdLst/>
                <a:ahLst/>
                <a:rect l="l" t="t" r="r" b="b"/>
                <a:pathLst>
                  <a:path w="82" h="112">
                    <a:moveTo>
                      <a:pt x="36" y="35"/>
                    </a:moveTo>
                    <a:cubicBezTo>
                      <a:pt x="22" y="7"/>
                      <a:pt x="22" y="7"/>
                      <a:pt x="22" y="7"/>
                    </a:cubicBezTo>
                    <a:cubicBezTo>
                      <a:pt x="16" y="10"/>
                      <a:pt x="0" y="17"/>
                      <a:pt x="24" y="65"/>
                    </a:cubicBezTo>
                    <a:cubicBezTo>
                      <a:pt x="48" y="112"/>
                      <a:pt x="62" y="104"/>
                      <a:pt x="69" y="10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45" y="77"/>
                      <a:pt x="27" y="40"/>
                      <a:pt x="36" y="35"/>
                    </a:cubicBezTo>
                    <a:close/>
                    <a:moveTo>
                      <a:pt x="68" y="66"/>
                    </a:moveTo>
                    <a:cubicBezTo>
                      <a:pt x="60" y="70"/>
                      <a:pt x="60" y="70"/>
                      <a:pt x="60" y="70"/>
                    </a:cubicBezTo>
                    <a:cubicBezTo>
                      <a:pt x="74" y="98"/>
                      <a:pt x="74" y="98"/>
                      <a:pt x="74" y="98"/>
                    </a:cubicBezTo>
                    <a:cubicBezTo>
                      <a:pt x="82" y="94"/>
                      <a:pt x="82" y="94"/>
                      <a:pt x="82" y="94"/>
                    </a:cubicBezTo>
                    <a:lnTo>
                      <a:pt x="68" y="66"/>
                    </a:lnTo>
                    <a:close/>
                    <a:moveTo>
                      <a:pt x="49" y="28"/>
                    </a:moveTo>
                    <a:cubicBezTo>
                      <a:pt x="41" y="32"/>
                      <a:pt x="41" y="32"/>
                      <a:pt x="41" y="32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49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1" name="CustomShape 10"/>
              <p:cNvSpPr/>
              <p:nvPr/>
            </p:nvSpPr>
            <p:spPr>
              <a:xfrm>
                <a:off x="1007280" y="4581720"/>
                <a:ext cx="192600" cy="181800"/>
              </a:xfrm>
              <a:custGeom>
                <a:avLst/>
                <a:gdLst/>
                <a:ahLst/>
                <a:rect l="l" t="t" r="r" b="b"/>
                <a:pathLst>
                  <a:path w="108" h="101">
                    <a:moveTo>
                      <a:pt x="0" y="101"/>
                    </a:moveTo>
                    <a:cubicBezTo>
                      <a:pt x="103" y="101"/>
                      <a:pt x="103" y="101"/>
                      <a:pt x="103" y="101"/>
                    </a:cubicBezTo>
                    <a:cubicBezTo>
                      <a:pt x="52" y="53"/>
                      <a:pt x="52" y="53"/>
                      <a:pt x="52" y="53"/>
                    </a:cubicBezTo>
                    <a:lnTo>
                      <a:pt x="0" y="101"/>
                    </a:lnTo>
                    <a:close/>
                    <a:moveTo>
                      <a:pt x="74" y="62"/>
                    </a:moveTo>
                    <a:cubicBezTo>
                      <a:pt x="103" y="89"/>
                      <a:pt x="103" y="89"/>
                      <a:pt x="103" y="89"/>
                    </a:cubicBezTo>
                    <a:cubicBezTo>
                      <a:pt x="103" y="39"/>
                      <a:pt x="103" y="39"/>
                      <a:pt x="103" y="39"/>
                    </a:cubicBezTo>
                    <a:lnTo>
                      <a:pt x="74" y="62"/>
                    </a:lnTo>
                    <a:close/>
                    <a:moveTo>
                      <a:pt x="8" y="44"/>
                    </a:moveTo>
                    <a:cubicBezTo>
                      <a:pt x="52" y="11"/>
                      <a:pt x="52" y="11"/>
                      <a:pt x="52" y="11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6" y="18"/>
                      <a:pt x="69" y="16"/>
                      <a:pt x="72" y="15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30" y="61"/>
                      <a:pt x="30" y="61"/>
                      <a:pt x="30" y="61"/>
                    </a:cubicBezTo>
                    <a:lnTo>
                      <a:pt x="8" y="44"/>
                    </a:lnTo>
                    <a:close/>
                    <a:moveTo>
                      <a:pt x="86" y="36"/>
                    </a:moveTo>
                    <a:cubicBezTo>
                      <a:pt x="86" y="36"/>
                      <a:pt x="64" y="35"/>
                      <a:pt x="52" y="48"/>
                    </a:cubicBezTo>
                    <a:cubicBezTo>
                      <a:pt x="57" y="23"/>
                      <a:pt x="86" y="18"/>
                      <a:pt x="86" y="18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108" y="27"/>
                      <a:pt x="108" y="27"/>
                      <a:pt x="108" y="27"/>
                    </a:cubicBezTo>
                    <a:cubicBezTo>
                      <a:pt x="86" y="44"/>
                      <a:pt x="86" y="44"/>
                      <a:pt x="86" y="44"/>
                    </a:cubicBezTo>
                    <a:lnTo>
                      <a:pt x="86" y="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2" name="CustomShape 11"/>
              <p:cNvSpPr/>
              <p:nvPr/>
            </p:nvSpPr>
            <p:spPr>
              <a:xfrm>
                <a:off x="974520" y="5049000"/>
                <a:ext cx="221400" cy="227880"/>
              </a:xfrm>
              <a:custGeom>
                <a:avLst/>
                <a:gdLst/>
                <a:ahLst/>
                <a:rect l="l" t="t" r="r" b="b"/>
                <a:pathLst>
                  <a:path w="103" h="103">
                    <a:moveTo>
                      <a:pt x="53" y="36"/>
                    </a:moveTo>
                    <a:cubicBezTo>
                      <a:pt x="48" y="36"/>
                      <a:pt x="44" y="32"/>
                      <a:pt x="44" y="27"/>
                    </a:cubicBezTo>
                    <a:cubicBezTo>
                      <a:pt x="44" y="23"/>
                      <a:pt x="48" y="19"/>
                      <a:pt x="53" y="19"/>
                    </a:cubicBezTo>
                    <a:cubicBezTo>
                      <a:pt x="58" y="19"/>
                      <a:pt x="62" y="23"/>
                      <a:pt x="62" y="27"/>
                    </a:cubicBezTo>
                    <a:cubicBezTo>
                      <a:pt x="62" y="32"/>
                      <a:pt x="58" y="36"/>
                      <a:pt x="53" y="36"/>
                    </a:cubicBezTo>
                    <a:close/>
                    <a:moveTo>
                      <a:pt x="61" y="82"/>
                    </a:moveTo>
                    <a:cubicBezTo>
                      <a:pt x="45" y="82"/>
                      <a:pt x="45" y="82"/>
                      <a:pt x="45" y="82"/>
                    </a:cubicBezTo>
                    <a:cubicBezTo>
                      <a:pt x="45" y="50"/>
                      <a:pt x="45" y="50"/>
                      <a:pt x="45" y="50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61" y="44"/>
                      <a:pt x="61" y="44"/>
                      <a:pt x="61" y="44"/>
                    </a:cubicBezTo>
                    <a:lnTo>
                      <a:pt x="61" y="82"/>
                    </a:lnTo>
                    <a:close/>
                    <a:moveTo>
                      <a:pt x="51" y="0"/>
                    </a:moveTo>
                    <a:cubicBezTo>
                      <a:pt x="23" y="0"/>
                      <a:pt x="0" y="23"/>
                      <a:pt x="0" y="51"/>
                    </a:cubicBezTo>
                    <a:cubicBezTo>
                      <a:pt x="0" y="80"/>
                      <a:pt x="23" y="103"/>
                      <a:pt x="51" y="103"/>
                    </a:cubicBezTo>
                    <a:cubicBezTo>
                      <a:pt x="80" y="103"/>
                      <a:pt x="103" y="80"/>
                      <a:pt x="103" y="51"/>
                    </a:cubicBezTo>
                    <a:cubicBezTo>
                      <a:pt x="103" y="23"/>
                      <a:pt x="80" y="0"/>
                      <a:pt x="5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83" name="CustomShape 12"/>
            <p:cNvSpPr/>
            <p:nvPr/>
          </p:nvSpPr>
          <p:spPr>
            <a:xfrm>
              <a:off x="1074960" y="4480200"/>
              <a:ext cx="191988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1600" spc="-1" strike="noStrike" u="sng">
                  <a:solidFill>
                    <a:srgbClr val="ffffff"/>
                  </a:solidFill>
                  <a:uFillTx/>
                  <a:latin typeface="Montserrat"/>
                </a:rPr>
                <a:t>spp@kodeks.ru</a:t>
              </a:r>
              <a:endParaRPr b="0" lang="ru-RU" sz="1600" spc="-1" strike="noStrike">
                <a:latin typeface="Calibri"/>
              </a:endParaRPr>
            </a:p>
          </p:txBody>
        </p:sp>
      </p:grpSp>
      <p:pic>
        <p:nvPicPr>
          <p:cNvPr id="384" name="Рисунок 24" descr=""/>
          <p:cNvPicPr/>
          <p:nvPr/>
        </p:nvPicPr>
        <p:blipFill>
          <a:blip r:embed="rId2"/>
          <a:srcRect l="34018" t="6336" r="13996" b="-6336"/>
          <a:stretch/>
        </p:blipFill>
        <p:spPr>
          <a:xfrm>
            <a:off x="6844320" y="0"/>
            <a:ext cx="5347440" cy="6857640"/>
          </a:xfrm>
          <a:prstGeom prst="rect">
            <a:avLst/>
          </a:prstGeom>
          <a:ln>
            <a:noFill/>
          </a:ln>
        </p:spPr>
      </p:pic>
      <p:sp>
        <p:nvSpPr>
          <p:cNvPr id="385" name="CustomShape 13"/>
          <p:cNvSpPr/>
          <p:nvPr/>
        </p:nvSpPr>
        <p:spPr>
          <a:xfrm>
            <a:off x="467280" y="1337760"/>
            <a:ext cx="45360" cy="5519880"/>
          </a:xfrm>
          <a:custGeom>
            <a:avLst/>
            <a:gdLst/>
            <a:ahLst/>
            <a:rect l="l" t="t" r="r" b="b"/>
            <a:pathLst>
              <a:path w="6350" h="1787334">
                <a:moveTo>
                  <a:pt x="0" y="0"/>
                </a:moveTo>
                <a:lnTo>
                  <a:pt x="0" y="1787335"/>
                </a:lnTo>
              </a:path>
            </a:pathLst>
          </a:custGeom>
          <a:noFill/>
          <a:ln w="1908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86" name="Group 14"/>
          <p:cNvGrpSpPr/>
          <p:nvPr/>
        </p:nvGrpSpPr>
        <p:grpSpPr>
          <a:xfrm>
            <a:off x="104400" y="497160"/>
            <a:ext cx="469080" cy="748800"/>
            <a:chOff x="104400" y="497160"/>
            <a:chExt cx="469080" cy="748800"/>
          </a:xfrm>
        </p:grpSpPr>
        <p:sp>
          <p:nvSpPr>
            <p:cNvPr id="387" name="CustomShape 15"/>
            <p:cNvSpPr/>
            <p:nvPr/>
          </p:nvSpPr>
          <p:spPr>
            <a:xfrm>
              <a:off x="104400" y="49716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CustomShape 16"/>
            <p:cNvSpPr/>
            <p:nvPr/>
          </p:nvSpPr>
          <p:spPr>
            <a:xfrm>
              <a:off x="385200" y="49716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9" name="CustomShape 17"/>
            <p:cNvSpPr/>
            <p:nvPr/>
          </p:nvSpPr>
          <p:spPr>
            <a:xfrm>
              <a:off x="104400" y="77724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0" name="CustomShape 18"/>
            <p:cNvSpPr/>
            <p:nvPr/>
          </p:nvSpPr>
          <p:spPr>
            <a:xfrm>
              <a:off x="385200" y="77724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1" name="CustomShape 19"/>
            <p:cNvSpPr/>
            <p:nvPr/>
          </p:nvSpPr>
          <p:spPr>
            <a:xfrm>
              <a:off x="104400" y="105768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2" name="CustomShape 20"/>
            <p:cNvSpPr/>
            <p:nvPr/>
          </p:nvSpPr>
          <p:spPr>
            <a:xfrm>
              <a:off x="385200" y="105768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93" name="CustomShape 21"/>
          <p:cNvSpPr/>
          <p:nvPr/>
        </p:nvSpPr>
        <p:spPr>
          <a:xfrm>
            <a:off x="6095880" y="5729400"/>
            <a:ext cx="6095520" cy="1128240"/>
          </a:xfrm>
          <a:prstGeom prst="rect">
            <a:avLst/>
          </a:prstGeom>
          <a:solidFill>
            <a:srgbClr val="4d4d4d"/>
          </a:solidFill>
          <a:ln w="828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94" name="Group 22"/>
          <p:cNvGrpSpPr/>
          <p:nvPr/>
        </p:nvGrpSpPr>
        <p:grpSpPr>
          <a:xfrm>
            <a:off x="5800680" y="5054040"/>
            <a:ext cx="1254240" cy="1254240"/>
            <a:chOff x="5800680" y="5054040"/>
            <a:chExt cx="1254240" cy="1254240"/>
          </a:xfrm>
        </p:grpSpPr>
        <p:sp>
          <p:nvSpPr>
            <p:cNvPr id="395" name="CustomShape 23"/>
            <p:cNvSpPr/>
            <p:nvPr/>
          </p:nvSpPr>
          <p:spPr>
            <a:xfrm>
              <a:off x="6795720" y="6049080"/>
              <a:ext cx="259200" cy="259200"/>
            </a:xfrm>
            <a:custGeom>
              <a:avLst/>
              <a:gdLst/>
              <a:ahLst/>
              <a:rect l="l" t="t" r="r" b="b"/>
              <a:pathLst>
                <a:path w="445071" h="445071">
                  <a:moveTo>
                    <a:pt x="445072" y="435991"/>
                  </a:moveTo>
                  <a:lnTo>
                    <a:pt x="435991" y="445072"/>
                  </a:lnTo>
                  <a:lnTo>
                    <a:pt x="0" y="445072"/>
                  </a:lnTo>
                  <a:lnTo>
                    <a:pt x="445072" y="0"/>
                  </a:lnTo>
                  <a:lnTo>
                    <a:pt x="445072" y="435991"/>
                  </a:lnTo>
                  <a:close/>
                </a:path>
              </a:pathLst>
            </a:custGeom>
            <a:solidFill>
              <a:schemeClr val="bg1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6" name="CustomShape 24"/>
            <p:cNvSpPr/>
            <p:nvPr/>
          </p:nvSpPr>
          <p:spPr>
            <a:xfrm>
              <a:off x="6235920" y="5489280"/>
              <a:ext cx="819000" cy="819000"/>
            </a:xfrm>
            <a:custGeom>
              <a:avLst/>
              <a:gdLst/>
              <a:ahLst/>
              <a:rect l="l" t="t" r="r" b="b"/>
              <a:pathLst>
                <a:path w="1404366" h="1404366">
                  <a:moveTo>
                    <a:pt x="1404366" y="436055"/>
                  </a:moveTo>
                  <a:lnTo>
                    <a:pt x="436055" y="1404366"/>
                  </a:lnTo>
                  <a:lnTo>
                    <a:pt x="0" y="1404366"/>
                  </a:lnTo>
                  <a:lnTo>
                    <a:pt x="1404366" y="0"/>
                  </a:lnTo>
                  <a:lnTo>
                    <a:pt x="1404366" y="436055"/>
                  </a:lnTo>
                  <a:close/>
                </a:path>
              </a:pathLst>
            </a:custGeom>
            <a:solidFill>
              <a:schemeClr val="bg1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7" name="CustomShape 25"/>
            <p:cNvSpPr/>
            <p:nvPr/>
          </p:nvSpPr>
          <p:spPr>
            <a:xfrm>
              <a:off x="5800680" y="5054040"/>
              <a:ext cx="1254240" cy="1254240"/>
            </a:xfrm>
            <a:custGeom>
              <a:avLst/>
              <a:gdLst/>
              <a:ahLst/>
              <a:rect l="l" t="t" r="r" b="b"/>
              <a:pathLst>
                <a:path w="2149983" h="2149983">
                  <a:moveTo>
                    <a:pt x="2149983" y="0"/>
                  </a:moveTo>
                  <a:lnTo>
                    <a:pt x="2149983" y="222377"/>
                  </a:lnTo>
                  <a:lnTo>
                    <a:pt x="222441" y="2149983"/>
                  </a:lnTo>
                  <a:lnTo>
                    <a:pt x="0" y="2149983"/>
                  </a:lnTo>
                  <a:lnTo>
                    <a:pt x="0" y="1936369"/>
                  </a:lnTo>
                  <a:lnTo>
                    <a:pt x="1936369" y="0"/>
                  </a:lnTo>
                  <a:lnTo>
                    <a:pt x="2149983" y="0"/>
                  </a:lnTo>
                  <a:close/>
                </a:path>
              </a:pathLst>
            </a:custGeom>
            <a:solidFill>
              <a:schemeClr val="bg1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8" name="CustomShape 26"/>
            <p:cNvSpPr/>
            <p:nvPr/>
          </p:nvSpPr>
          <p:spPr>
            <a:xfrm>
              <a:off x="5800680" y="5054040"/>
              <a:ext cx="824400" cy="824400"/>
            </a:xfrm>
            <a:custGeom>
              <a:avLst/>
              <a:gdLst/>
              <a:ahLst/>
              <a:rect l="l" t="t" r="r" b="b"/>
              <a:pathLst>
                <a:path w="1413129" h="1413129">
                  <a:moveTo>
                    <a:pt x="1413129" y="0"/>
                  </a:moveTo>
                  <a:lnTo>
                    <a:pt x="0" y="1413129"/>
                  </a:lnTo>
                  <a:lnTo>
                    <a:pt x="0" y="977138"/>
                  </a:lnTo>
                  <a:lnTo>
                    <a:pt x="977138" y="0"/>
                  </a:lnTo>
                  <a:lnTo>
                    <a:pt x="1413129" y="0"/>
                  </a:lnTo>
                  <a:close/>
                </a:path>
              </a:pathLst>
            </a:custGeom>
            <a:solidFill>
              <a:schemeClr val="bg1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9" name="CustomShape 27"/>
            <p:cNvSpPr/>
            <p:nvPr/>
          </p:nvSpPr>
          <p:spPr>
            <a:xfrm>
              <a:off x="5800680" y="5054040"/>
              <a:ext cx="264600" cy="264600"/>
            </a:xfrm>
            <a:custGeom>
              <a:avLst/>
              <a:gdLst/>
              <a:ahLst/>
              <a:rect l="l" t="t" r="r" b="b"/>
              <a:pathLst>
                <a:path w="453898" h="453898">
                  <a:moveTo>
                    <a:pt x="0" y="17844"/>
                  </a:moveTo>
                  <a:lnTo>
                    <a:pt x="17844" y="0"/>
                  </a:lnTo>
                  <a:lnTo>
                    <a:pt x="453898" y="0"/>
                  </a:lnTo>
                  <a:lnTo>
                    <a:pt x="0" y="453898"/>
                  </a:lnTo>
                  <a:lnTo>
                    <a:pt x="0" y="17844"/>
                  </a:lnTo>
                  <a:close/>
                </a:path>
              </a:pathLst>
            </a:custGeom>
            <a:solidFill>
              <a:schemeClr val="bg1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400" name="Объект 4" descr=""/>
          <p:cNvPicPr/>
          <p:nvPr/>
        </p:nvPicPr>
        <p:blipFill>
          <a:blip r:embed="rId3">
            <a:biLevel thresh="50000"/>
          </a:blip>
          <a:stretch/>
        </p:blipFill>
        <p:spPr>
          <a:xfrm>
            <a:off x="934200" y="5954040"/>
            <a:ext cx="3083040" cy="354600"/>
          </a:xfrm>
          <a:prstGeom prst="rect">
            <a:avLst/>
          </a:prstGeom>
          <a:ln>
            <a:noFill/>
          </a:ln>
        </p:spPr>
      </p:pic>
      <p:sp>
        <p:nvSpPr>
          <p:cNvPr id="401" name="PlaceHolder 28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292929"/>
                </a:solidFill>
                <a:latin typeface="Montserrat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Второй уровень структуры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Третий уровень структуры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Четвёртый уровень структуры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Пятый уровень структуры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Шестой уровень структуры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Седьмой уровень структуры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slideLayout" Target="../slideLayouts/slideLayout25.xml"/><Relationship Id="rId11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video" Target="../media/media14.mp4"/><Relationship Id="rId3" Type="http://schemas.microsoft.com/office/2007/relationships/media" Target="../media/media14.mp4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40.xml"/><Relationship Id="rId7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video" Target="../media/media18.mp4"/><Relationship Id="rId3" Type="http://schemas.microsoft.com/office/2007/relationships/media" Target="../media/media18.mp4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Layout" Target="../slideLayouts/slideLayout53.xml"/><Relationship Id="rId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video" Target="../media/media21.mp4"/><Relationship Id="rId2" Type="http://schemas.microsoft.com/office/2007/relationships/media" Target="../media/media21.mp4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61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7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video" Target="../media/media26.mp4"/><Relationship Id="rId2" Type="http://schemas.microsoft.com/office/2007/relationships/media" Target="../media/media26.mp4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61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extShape 1"/>
          <p:cNvSpPr txBox="1"/>
          <p:nvPr/>
        </p:nvSpPr>
        <p:spPr>
          <a:xfrm>
            <a:off x="839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1" lang="ru-RU" sz="6000" spc="-1" strike="noStrike">
                <a:solidFill>
                  <a:srgbClr val="e65300"/>
                </a:solidFill>
                <a:latin typeface="Montserrat"/>
              </a:rPr>
              <a:t>«Техэксперт»</a:t>
            </a:r>
            <a:endParaRPr b="0" lang="ru-RU" sz="60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45" name="TextShape 2"/>
          <p:cNvSpPr txBox="1"/>
          <p:nvPr/>
        </p:nvSpPr>
        <p:spPr>
          <a:xfrm>
            <a:off x="839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Montserrat"/>
              </a:rPr>
              <a:t>Как пройти проверку /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Montserrat"/>
              </a:rPr>
              <a:t>экспертизу / аудит / нормоконтроль </a:t>
            </a:r>
            <a:br/>
            <a:r>
              <a:rPr b="0" lang="ru-RU" sz="2400" spc="-1" strike="noStrike">
                <a:solidFill>
                  <a:srgbClr val="ffffff"/>
                </a:solidFill>
                <a:latin typeface="Montserrat"/>
              </a:rPr>
              <a:t>с интеграционным модулем «кАссист»?</a:t>
            </a:r>
            <a:endParaRPr b="0" lang="ru-RU" sz="2400" spc="-1" strike="noStrike"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Почему с нами выгодно?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606" name="TextShape 2"/>
          <p:cNvSpPr txBox="1"/>
          <p:nvPr/>
        </p:nvSpPr>
        <p:spPr>
          <a:xfrm>
            <a:off x="842760" y="2385360"/>
            <a:ext cx="5181120" cy="4080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120000"/>
              </a:lnSpc>
              <a:spcAft>
                <a:spcPts val="601"/>
              </a:spcAft>
              <a:buClr>
                <a:srgbClr val="e65300"/>
              </a:buClr>
              <a:buFont typeface="Arial"/>
              <a:buChar char="•"/>
            </a:pPr>
            <a:r>
              <a:rPr b="0" lang="ru-RU" sz="1550" spc="-1" strike="noStrike">
                <a:solidFill>
                  <a:srgbClr val="ff7c07"/>
                </a:solidFill>
                <a:latin typeface="Montserrat"/>
                <a:ea typeface="Calibri"/>
              </a:rPr>
              <a:t>В 2-4 раза</a:t>
            </a: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 больше времени уходит на</a:t>
            </a:r>
            <a:r>
              <a:rPr b="0" lang="en-US" sz="1550" spc="-1" strike="noStrike">
                <a:solidFill>
                  <a:srgbClr val="495668"/>
                </a:solidFill>
                <a:latin typeface="Montserrat"/>
                <a:ea typeface="Calibri"/>
              </a:rPr>
              <a:t> </a:t>
            </a: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проверку источников и требований при</a:t>
            </a:r>
            <a:r>
              <a:rPr b="0" lang="en-US" sz="1550" spc="-1" strike="noStrike">
                <a:solidFill>
                  <a:srgbClr val="495668"/>
                </a:solidFill>
                <a:latin typeface="Montserrat"/>
                <a:ea typeface="Calibri"/>
              </a:rPr>
              <a:t> </a:t>
            </a: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нормоконтроле;</a:t>
            </a:r>
            <a:endParaRPr b="0" lang="ru-RU" sz="155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20000"/>
              </a:lnSpc>
              <a:spcAft>
                <a:spcPts val="601"/>
              </a:spcAft>
              <a:buClr>
                <a:srgbClr val="e65300"/>
              </a:buClr>
              <a:buFont typeface="Arial"/>
              <a:buChar char="•"/>
            </a:pPr>
            <a:r>
              <a:rPr b="0" lang="ru-RU" sz="1550" spc="-1" strike="noStrike">
                <a:solidFill>
                  <a:srgbClr val="ff7c07"/>
                </a:solidFill>
                <a:latin typeface="Montserrat"/>
                <a:ea typeface="Calibri"/>
              </a:rPr>
              <a:t>От 5 минут до 1 часа </a:t>
            </a: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тратится на поиск информации о заменяющем документе;</a:t>
            </a:r>
            <a:endParaRPr b="0" lang="ru-RU" sz="155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20000"/>
              </a:lnSpc>
              <a:spcAft>
                <a:spcPts val="601"/>
              </a:spcAft>
              <a:buClr>
                <a:srgbClr val="e65300"/>
              </a:buClr>
              <a:buFont typeface="Arial"/>
              <a:buChar char="•"/>
            </a:pP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Проверка документации может растягиваться </a:t>
            </a:r>
            <a:r>
              <a:rPr b="0" lang="ru-RU" sz="1550" spc="-1" strike="noStrike">
                <a:solidFill>
                  <a:srgbClr val="ff7c07"/>
                </a:solidFill>
                <a:latin typeface="Montserrat"/>
                <a:ea typeface="Calibri"/>
              </a:rPr>
              <a:t>на несколько рабочих дней</a:t>
            </a: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;</a:t>
            </a:r>
            <a:endParaRPr b="0" lang="ru-RU" sz="155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20000"/>
              </a:lnSpc>
              <a:spcAft>
                <a:spcPts val="601"/>
              </a:spcAft>
              <a:buClr>
                <a:srgbClr val="e65300"/>
              </a:buClr>
              <a:buFont typeface="Arial"/>
              <a:buChar char="•"/>
            </a:pPr>
            <a:r>
              <a:rPr b="0" lang="ru-RU" sz="1550" spc="-1" strike="noStrike">
                <a:solidFill>
                  <a:srgbClr val="ff7c07"/>
                </a:solidFill>
                <a:latin typeface="Montserrat"/>
                <a:ea typeface="Calibri"/>
              </a:rPr>
              <a:t>Высок риск пропуска </a:t>
            </a: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отмененных нормативных документов и требований в</a:t>
            </a:r>
            <a:r>
              <a:rPr b="0" lang="en-US" sz="1550" spc="-1" strike="noStrike">
                <a:solidFill>
                  <a:srgbClr val="495668"/>
                </a:solidFill>
                <a:latin typeface="Montserrat"/>
                <a:ea typeface="Calibri"/>
              </a:rPr>
              <a:t> </a:t>
            </a: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тексте;</a:t>
            </a:r>
            <a:endParaRPr b="0" lang="ru-RU" sz="155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20000"/>
              </a:lnSpc>
              <a:spcAft>
                <a:spcPts val="601"/>
              </a:spcAft>
              <a:buClr>
                <a:srgbClr val="e65300"/>
              </a:buClr>
              <a:buFont typeface="Arial"/>
              <a:buChar char="•"/>
            </a:pP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Практически </a:t>
            </a:r>
            <a:r>
              <a:rPr b="0" lang="ru-RU" sz="1550" spc="-1" strike="noStrike">
                <a:solidFill>
                  <a:srgbClr val="ff7c07"/>
                </a:solidFill>
                <a:latin typeface="Montserrat"/>
                <a:ea typeface="Calibri"/>
              </a:rPr>
              <a:t>невозможно оперативно узнать </a:t>
            </a: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об изменении нормативных документов, чтобы внести корректировки.</a:t>
            </a:r>
            <a:endParaRPr b="0" lang="ru-RU" sz="155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607" name="TextShape 3"/>
          <p:cNvSpPr txBox="1"/>
          <p:nvPr/>
        </p:nvSpPr>
        <p:spPr>
          <a:xfrm>
            <a:off x="6331320" y="2385360"/>
            <a:ext cx="4836600" cy="3978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85840" indent="-285480">
              <a:lnSpc>
                <a:spcPct val="120000"/>
              </a:lnSpc>
              <a:spcAft>
                <a:spcPts val="601"/>
              </a:spcAft>
              <a:buClr>
                <a:srgbClr val="0563a6"/>
              </a:buClr>
              <a:buFont typeface="Arial"/>
              <a:buChar char="•"/>
            </a:pP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Снижаются финансовые и  временные затраты, из-за возврата документации на</a:t>
            </a:r>
            <a:r>
              <a:rPr b="0" lang="en-US" sz="1550" spc="-1" strike="noStrike">
                <a:solidFill>
                  <a:srgbClr val="495668"/>
                </a:solidFill>
                <a:latin typeface="Montserrat"/>
                <a:ea typeface="Calibri"/>
              </a:rPr>
              <a:t> </a:t>
            </a: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доработку;</a:t>
            </a:r>
            <a:endParaRPr b="0" lang="ru-RU" sz="1550" spc="-1" strike="noStrike">
              <a:solidFill>
                <a:srgbClr val="292929"/>
              </a:solidFill>
              <a:latin typeface="Montserrat"/>
            </a:endParaRPr>
          </a:p>
          <a:p>
            <a:pPr marL="285840" indent="-285480">
              <a:lnSpc>
                <a:spcPct val="120000"/>
              </a:lnSpc>
              <a:spcAft>
                <a:spcPts val="601"/>
              </a:spcAft>
              <a:buClr>
                <a:srgbClr val="0563a6"/>
              </a:buClr>
              <a:buFont typeface="Arial"/>
              <a:buChar char="•"/>
            </a:pP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Сокращаются сроки подготовки и</a:t>
            </a:r>
            <a:r>
              <a:rPr b="0" lang="en-US" sz="1550" spc="-1" strike="noStrike">
                <a:solidFill>
                  <a:srgbClr val="495668"/>
                </a:solidFill>
                <a:latin typeface="Montserrat"/>
                <a:ea typeface="Calibri"/>
              </a:rPr>
              <a:t> </a:t>
            </a: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прохождения проверок, аудитов и</a:t>
            </a:r>
            <a:r>
              <a:rPr b="0" lang="en-US" sz="1550" spc="-1" strike="noStrike">
                <a:solidFill>
                  <a:srgbClr val="495668"/>
                </a:solidFill>
                <a:latin typeface="Montserrat"/>
                <a:ea typeface="Calibri"/>
              </a:rPr>
              <a:t> </a:t>
            </a: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экспертиз;</a:t>
            </a:r>
            <a:endParaRPr b="0" lang="ru-RU" sz="1550" spc="-1" strike="noStrike">
              <a:solidFill>
                <a:srgbClr val="292929"/>
              </a:solidFill>
              <a:latin typeface="Montserrat"/>
            </a:endParaRPr>
          </a:p>
          <a:p>
            <a:pPr marL="285840" indent="-285480">
              <a:lnSpc>
                <a:spcPct val="120000"/>
              </a:lnSpc>
              <a:spcAft>
                <a:spcPts val="601"/>
              </a:spcAft>
              <a:buClr>
                <a:srgbClr val="0563a6"/>
              </a:buClr>
              <a:buFont typeface="Arial"/>
              <a:buChar char="•"/>
            </a:pP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Снижается риск получения предписаний и</a:t>
            </a:r>
            <a:r>
              <a:rPr b="0" lang="en-US" sz="1550" spc="-1" strike="noStrike">
                <a:solidFill>
                  <a:srgbClr val="495668"/>
                </a:solidFill>
                <a:latin typeface="Montserrat"/>
                <a:ea typeface="Calibri"/>
              </a:rPr>
              <a:t> </a:t>
            </a: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штрафов от надзорных органов;</a:t>
            </a:r>
            <a:endParaRPr b="0" lang="ru-RU" sz="1550" spc="-1" strike="noStrike">
              <a:solidFill>
                <a:srgbClr val="292929"/>
              </a:solidFill>
              <a:latin typeface="Montserrat"/>
            </a:endParaRPr>
          </a:p>
          <a:p>
            <a:pPr marL="285840" indent="-285480">
              <a:lnSpc>
                <a:spcPct val="120000"/>
              </a:lnSpc>
              <a:spcAft>
                <a:spcPts val="601"/>
              </a:spcAft>
              <a:buClr>
                <a:srgbClr val="0563a6"/>
              </a:buClr>
              <a:buFont typeface="Arial"/>
              <a:buChar char="•"/>
            </a:pP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Повышается скорость актуализации документации в соответствии с</a:t>
            </a:r>
            <a:r>
              <a:rPr b="0" lang="en-US" sz="1550" spc="-1" strike="noStrike">
                <a:solidFill>
                  <a:srgbClr val="495668"/>
                </a:solidFill>
                <a:latin typeface="Montserrat"/>
                <a:ea typeface="Calibri"/>
              </a:rPr>
              <a:t> </a:t>
            </a:r>
            <a:r>
              <a:rPr b="0" lang="ru-RU" sz="1550" spc="-1" strike="noStrike">
                <a:solidFill>
                  <a:srgbClr val="495668"/>
                </a:solidFill>
                <a:latin typeface="Montserrat"/>
                <a:ea typeface="Calibri"/>
              </a:rPr>
              <a:t>актуальными требованиями нормативных документов.</a:t>
            </a:r>
            <a:endParaRPr b="0" lang="ru-RU" sz="155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608" name="TextShape 4"/>
          <p:cNvSpPr txBox="1"/>
          <p:nvPr/>
        </p:nvSpPr>
        <p:spPr>
          <a:xfrm>
            <a:off x="839880" y="1681200"/>
            <a:ext cx="5157360" cy="3978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800" spc="-1" strike="noStrike">
                <a:solidFill>
                  <a:srgbClr val="292929"/>
                </a:solidFill>
                <a:latin typeface="Montserrat"/>
              </a:rPr>
              <a:t>Без «Техэксперт»</a:t>
            </a:r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609" name="TextShape 5"/>
          <p:cNvSpPr txBox="1"/>
          <p:nvPr/>
        </p:nvSpPr>
        <p:spPr>
          <a:xfrm>
            <a:off x="6331320" y="1681200"/>
            <a:ext cx="5182920" cy="3978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800" spc="-1" strike="noStrike">
                <a:solidFill>
                  <a:srgbClr val="292929"/>
                </a:solidFill>
                <a:latin typeface="Montserrat"/>
              </a:rPr>
              <a:t>С «Техэксперт»</a:t>
            </a:r>
            <a:endParaRPr b="0" lang="ru-RU" sz="28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610" name="Line 6"/>
          <p:cNvSpPr/>
          <p:nvPr/>
        </p:nvSpPr>
        <p:spPr>
          <a:xfrm>
            <a:off x="6095880" y="1690560"/>
            <a:ext cx="0" cy="4787280"/>
          </a:xfrm>
          <a:prstGeom prst="line">
            <a:avLst/>
          </a:prstGeom>
          <a:ln cap="rnd" w="126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0" dur="indefinite" restart="never" nodeType="tmRoot">
          <p:childTnLst>
            <p:seq>
              <p:cTn id="181" dur="indefinite" nodeType="mainSeq"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86" dur="2000"/>
                                        <p:tgtEl>
                                          <p:spTgt spid="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90" dur="2000"/>
                                        <p:tgtEl>
                                          <p:spTgt spid="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000"/>
                            </p:stCondLst>
                            <p:childTnLst>
                              <p:par>
                                <p:cTn id="192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94" dur="2000"/>
                                        <p:tgtEl>
                                          <p:spTgt spid="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"/>
                            </p:stCondLst>
                            <p:childTnLst>
                              <p:par>
                                <p:cTn id="196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98" dur="2000"/>
                                        <p:tgtEl>
                                          <p:spTgt spid="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0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02" dur="2000"/>
                                        <p:tgtEl>
                                          <p:spTgt spid="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4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06" dur="2000"/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8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10" dur="2000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2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14" dur="2000"/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6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18" dur="2000"/>
                                        <p:tgtEl>
                                          <p:spTgt spid="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TextShape 1"/>
          <p:cNvSpPr txBox="1"/>
          <p:nvPr/>
        </p:nvSpPr>
        <p:spPr>
          <a:xfrm>
            <a:off x="1391040" y="549360"/>
            <a:ext cx="99608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Поддерживаемые приложения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612" name="CustomShape 2"/>
          <p:cNvSpPr/>
          <p:nvPr/>
        </p:nvSpPr>
        <p:spPr>
          <a:xfrm>
            <a:off x="1995840" y="6276240"/>
            <a:ext cx="597528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292929"/>
                </a:solidFill>
                <a:latin typeface="Montserrat"/>
              </a:rPr>
              <a:t>Ряд приложений имеет свои функциональные ограничения.</a:t>
            </a:r>
            <a:endParaRPr b="0" lang="ru-RU" sz="1300" spc="-1" strike="noStrike">
              <a:latin typeface="Calibri"/>
            </a:endParaRPr>
          </a:p>
        </p:txBody>
      </p:sp>
      <p:grpSp>
        <p:nvGrpSpPr>
          <p:cNvPr id="613" name="Group 3"/>
          <p:cNvGrpSpPr/>
          <p:nvPr/>
        </p:nvGrpSpPr>
        <p:grpSpPr>
          <a:xfrm>
            <a:off x="2506680" y="2376000"/>
            <a:ext cx="8845200" cy="2725560"/>
            <a:chOff x="2506680" y="2376000"/>
            <a:chExt cx="8845200" cy="2725560"/>
          </a:xfrm>
        </p:grpSpPr>
        <p:grpSp>
          <p:nvGrpSpPr>
            <p:cNvPr id="614" name="Group 4"/>
            <p:cNvGrpSpPr/>
            <p:nvPr/>
          </p:nvGrpSpPr>
          <p:grpSpPr>
            <a:xfrm>
              <a:off x="2506680" y="2376000"/>
              <a:ext cx="8683920" cy="391680"/>
              <a:chOff x="2506680" y="2376000"/>
              <a:chExt cx="8683920" cy="391680"/>
            </a:xfrm>
          </p:grpSpPr>
          <p:pic>
            <p:nvPicPr>
              <p:cNvPr id="615" name="Picture 2" descr="Приложение с kassist"/>
              <p:cNvPicPr/>
              <p:nvPr/>
            </p:nvPicPr>
            <p:blipFill>
              <a:blip r:embed="rId1"/>
              <a:stretch/>
            </p:blipFill>
            <p:spPr>
              <a:xfrm>
                <a:off x="2506680" y="2384280"/>
                <a:ext cx="1192320" cy="374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6" name="Picture 4" descr="Приложение с kassist"/>
              <p:cNvPicPr/>
              <p:nvPr/>
            </p:nvPicPr>
            <p:blipFill>
              <a:blip r:embed="rId2"/>
              <a:stretch/>
            </p:blipFill>
            <p:spPr>
              <a:xfrm>
                <a:off x="4836960" y="2419200"/>
                <a:ext cx="1657800" cy="306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7" name="Picture 6" descr="Приложение с kassist"/>
              <p:cNvPicPr/>
              <p:nvPr/>
            </p:nvPicPr>
            <p:blipFill>
              <a:blip r:embed="rId3"/>
              <a:stretch/>
            </p:blipFill>
            <p:spPr>
              <a:xfrm>
                <a:off x="7607880" y="2419200"/>
                <a:ext cx="1277640" cy="3319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8" name="Picture 8" descr="Приложение с kassist"/>
              <p:cNvPicPr/>
              <p:nvPr/>
            </p:nvPicPr>
            <p:blipFill>
              <a:blip r:embed="rId4"/>
              <a:stretch/>
            </p:blipFill>
            <p:spPr>
              <a:xfrm>
                <a:off x="9998280" y="2376000"/>
                <a:ext cx="1192320" cy="39168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619" name="Рисунок 29" descr=""/>
            <p:cNvPicPr/>
            <p:nvPr/>
          </p:nvPicPr>
          <p:blipFill>
            <a:blip r:embed="rId5"/>
            <a:stretch/>
          </p:blipFill>
          <p:spPr>
            <a:xfrm>
              <a:off x="2506680" y="3062160"/>
              <a:ext cx="8845200" cy="541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0" name="Рисунок 31" descr=""/>
            <p:cNvPicPr/>
            <p:nvPr/>
          </p:nvPicPr>
          <p:blipFill>
            <a:blip r:embed="rId6"/>
            <a:stretch/>
          </p:blipFill>
          <p:spPr>
            <a:xfrm>
              <a:off x="2507040" y="4801680"/>
              <a:ext cx="6378120" cy="299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1" name="Рисунок 39" descr=""/>
            <p:cNvPicPr/>
            <p:nvPr/>
          </p:nvPicPr>
          <p:blipFill>
            <a:blip r:embed="rId7"/>
            <a:stretch/>
          </p:blipFill>
          <p:spPr>
            <a:xfrm>
              <a:off x="2506680" y="3981240"/>
              <a:ext cx="8805240" cy="3470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22" name="Group 5"/>
          <p:cNvGrpSpPr/>
          <p:nvPr/>
        </p:nvGrpSpPr>
        <p:grpSpPr>
          <a:xfrm>
            <a:off x="3619440" y="5391720"/>
            <a:ext cx="6378120" cy="546840"/>
            <a:chOff x="3619440" y="5391720"/>
            <a:chExt cx="6378120" cy="546840"/>
          </a:xfrm>
        </p:grpSpPr>
        <p:sp>
          <p:nvSpPr>
            <p:cNvPr id="623" name="CustomShape 6"/>
            <p:cNvSpPr/>
            <p:nvPr/>
          </p:nvSpPr>
          <p:spPr>
            <a:xfrm>
              <a:off x="3619440" y="5391720"/>
              <a:ext cx="6378120" cy="546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50000"/>
                </a:lnSpc>
              </a:pPr>
              <a:r>
                <a:rPr b="0" lang="ru-RU" sz="2000" spc="-1" strike="noStrike">
                  <a:solidFill>
                    <a:srgbClr val="e65300"/>
                  </a:solidFill>
                  <a:latin typeface="Montserrat"/>
                </a:rPr>
                <a:t>Скоро: </a:t>
              </a:r>
              <a:r>
                <a:rPr b="0" lang="ru-RU" sz="2000" spc="-1" strike="noStrike">
                  <a:solidFill>
                    <a:srgbClr val="e65300"/>
                  </a:solidFill>
                  <a:latin typeface="Montserrat"/>
                </a:rPr>
                <a:t>	</a:t>
              </a:r>
              <a:r>
                <a:rPr b="0" lang="ru-RU" sz="2000" spc="-1" strike="noStrike">
                  <a:solidFill>
                    <a:srgbClr val="e65300"/>
                  </a:solidFill>
                  <a:latin typeface="Montserrat"/>
                </a:rPr>
                <a:t>        и </a:t>
              </a:r>
              <a:r>
                <a:rPr b="0" lang="ru-RU" sz="2000" spc="-1" strike="noStrike">
                  <a:solidFill>
                    <a:srgbClr val="292929"/>
                  </a:solidFill>
                  <a:latin typeface="Montserrat"/>
                </a:rPr>
                <a:t>поддержка ОС </a:t>
              </a:r>
              <a:r>
                <a:rPr b="0" lang="en-US" sz="2000" spc="-1" strike="noStrike">
                  <a:solidFill>
                    <a:srgbClr val="292929"/>
                  </a:solidFill>
                  <a:latin typeface="Montserrat"/>
                </a:rPr>
                <a:t>Linux</a:t>
              </a:r>
              <a:r>
                <a:rPr b="0" lang="ru-RU" sz="2000" spc="-1" strike="noStrike">
                  <a:solidFill>
                    <a:srgbClr val="292929"/>
                  </a:solidFill>
                  <a:latin typeface="Montserrat"/>
                </a:rPr>
                <a:t>.</a:t>
              </a:r>
              <a:endParaRPr b="0" lang="ru-RU" sz="2000" spc="-1" strike="noStrike">
                <a:latin typeface="Calibri"/>
              </a:endParaRPr>
            </a:p>
          </p:txBody>
        </p:sp>
        <p:pic>
          <p:nvPicPr>
            <p:cNvPr id="624" name="Рисунок 43" descr=""/>
            <p:cNvPicPr/>
            <p:nvPr/>
          </p:nvPicPr>
          <p:blipFill>
            <a:blip r:embed="rId8"/>
            <a:stretch/>
          </p:blipFill>
          <p:spPr>
            <a:xfrm>
              <a:off x="4731840" y="5528160"/>
              <a:ext cx="1256040" cy="360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25" name="Рисунок 2" descr=""/>
          <p:cNvPicPr/>
          <p:nvPr/>
        </p:nvPicPr>
        <p:blipFill>
          <a:blip r:embed="rId9"/>
          <a:stretch/>
        </p:blipFill>
        <p:spPr>
          <a:xfrm>
            <a:off x="1805040" y="6226560"/>
            <a:ext cx="291960" cy="291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TextShape 1"/>
          <p:cNvSpPr txBox="1"/>
          <p:nvPr/>
        </p:nvSpPr>
        <p:spPr>
          <a:xfrm>
            <a:off x="898920" y="1328400"/>
            <a:ext cx="5356080" cy="161928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76000"/>
          </a:bodyPr>
          <a:p>
            <a:pPr>
              <a:lnSpc>
                <a:spcPct val="90000"/>
              </a:lnSpc>
            </a:pPr>
            <a:r>
              <a:rPr b="1" lang="ru-RU" sz="3400" spc="-1" strike="noStrike">
                <a:solidFill>
                  <a:srgbClr val="4d4d4d"/>
                </a:solidFill>
                <a:latin typeface="Montserrat"/>
              </a:rPr>
              <a:t>«кАссист» – экспертная проверка доступна всем!</a:t>
            </a:r>
            <a:endParaRPr b="0" lang="ru-RU" sz="3400" spc="-1" strike="noStrike">
              <a:solidFill>
                <a:srgbClr val="292929"/>
              </a:solidFill>
              <a:latin typeface="Montserra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Shape 1"/>
          <p:cNvSpPr txBox="1"/>
          <p:nvPr/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Проверки, экспертизы, аудиты…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47" name="TextShape 2"/>
          <p:cNvSpPr txBox="1"/>
          <p:nvPr/>
        </p:nvSpPr>
        <p:spPr>
          <a:xfrm>
            <a:off x="839880" y="1501560"/>
            <a:ext cx="5157360" cy="8236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rgbClr val="292929"/>
                </a:solidFill>
                <a:latin typeface="Montserrat"/>
              </a:rPr>
              <a:t>Задача</a:t>
            </a:r>
            <a:endParaRPr b="0" lang="ru-RU" sz="2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48" name="TextShape 3"/>
          <p:cNvSpPr txBox="1"/>
          <p:nvPr/>
        </p:nvSpPr>
        <p:spPr>
          <a:xfrm>
            <a:off x="839880" y="2444400"/>
            <a:ext cx="4177800" cy="36842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4000"/>
          </a:bodyPr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Проверить на актуальность документацию: проектную, рабочую, конструкторскую, технологическую, СТО и т.д.;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292929"/>
                </a:solidFill>
                <a:latin typeface="Montserrat"/>
              </a:rPr>
              <a:t>Не пропустить изменения нормативных документов в документации по задачам и проектам, и вовремя внести изменения.</a:t>
            </a:r>
            <a:endParaRPr b="0" lang="ru-RU" sz="20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49" name="CustomShape 4"/>
          <p:cNvSpPr/>
          <p:nvPr/>
        </p:nvSpPr>
        <p:spPr>
          <a:xfrm>
            <a:off x="5017680" y="5929920"/>
            <a:ext cx="4429800" cy="378360"/>
          </a:xfrm>
          <a:prstGeom prst="trapezoid">
            <a:avLst>
              <a:gd name="adj" fmla="val 46789"/>
            </a:avLst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Montserrat"/>
              </a:rPr>
              <a:t>Конституция РФ и федеральные законы, в том числе </a:t>
            </a:r>
            <a:br/>
            <a:r>
              <a:rPr b="1" lang="ru-RU" sz="900" spc="-1" strike="noStrike">
                <a:solidFill>
                  <a:srgbClr val="ffffff"/>
                </a:solidFill>
                <a:latin typeface="Montserrat"/>
              </a:rPr>
              <a:t>Закон «О техническом регулировании»</a:t>
            </a:r>
            <a:endParaRPr b="0" lang="ru-RU" sz="900" spc="-1" strike="noStrike">
              <a:latin typeface="Calibri"/>
            </a:endParaRPr>
          </a:p>
        </p:txBody>
      </p:sp>
      <p:sp>
        <p:nvSpPr>
          <p:cNvPr id="450" name="CustomShape 5"/>
          <p:cNvSpPr/>
          <p:nvPr/>
        </p:nvSpPr>
        <p:spPr>
          <a:xfrm>
            <a:off x="5226120" y="5484240"/>
            <a:ext cx="4013280" cy="378360"/>
          </a:xfrm>
          <a:prstGeom prst="trapezoid">
            <a:avLst>
              <a:gd name="adj" fmla="val 41761"/>
            </a:avLst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Montserrat"/>
              </a:rPr>
              <a:t>Указы Президента и постановления Правительства, </a:t>
            </a:r>
            <a:br/>
            <a:r>
              <a:rPr b="1" lang="ru-RU" sz="900" spc="-1" strike="noStrike">
                <a:solidFill>
                  <a:srgbClr val="ffffff"/>
                </a:solidFill>
                <a:latin typeface="Montserrat"/>
              </a:rPr>
              <a:t>технические регламенты</a:t>
            </a:r>
            <a:endParaRPr b="0" lang="ru-RU" sz="900" spc="-1" strike="noStrike">
              <a:latin typeface="Calibri"/>
            </a:endParaRPr>
          </a:p>
        </p:txBody>
      </p:sp>
      <p:sp>
        <p:nvSpPr>
          <p:cNvPr id="451" name="CustomShape 6"/>
          <p:cNvSpPr/>
          <p:nvPr/>
        </p:nvSpPr>
        <p:spPr>
          <a:xfrm>
            <a:off x="5415480" y="5038560"/>
            <a:ext cx="3634560" cy="378360"/>
          </a:xfrm>
          <a:prstGeom prst="trapezoid">
            <a:avLst>
              <a:gd name="adj" fmla="val 38408"/>
            </a:avLst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Montserrat"/>
              </a:rPr>
              <a:t>Приказы федеральных министерств и ведомств</a:t>
            </a:r>
            <a:endParaRPr b="0" lang="ru-RU" sz="900" spc="-1" strike="noStrike">
              <a:latin typeface="Calibri"/>
            </a:endParaRPr>
          </a:p>
        </p:txBody>
      </p:sp>
      <p:sp>
        <p:nvSpPr>
          <p:cNvPr id="452" name="CustomShape 7"/>
          <p:cNvSpPr/>
          <p:nvPr/>
        </p:nvSpPr>
        <p:spPr>
          <a:xfrm>
            <a:off x="5585760" y="4592520"/>
            <a:ext cx="3294000" cy="378360"/>
          </a:xfrm>
          <a:prstGeom prst="trapezoid">
            <a:avLst>
              <a:gd name="adj" fmla="val 38409"/>
            </a:avLst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Montserrat"/>
              </a:rPr>
              <a:t>Международные и национальные стандарты</a:t>
            </a:r>
            <a:endParaRPr b="0" lang="ru-RU" sz="900" spc="-1" strike="noStrike">
              <a:latin typeface="Calibri"/>
            </a:endParaRPr>
          </a:p>
        </p:txBody>
      </p:sp>
      <p:sp>
        <p:nvSpPr>
          <p:cNvPr id="453" name="CustomShape 8"/>
          <p:cNvSpPr/>
          <p:nvPr/>
        </p:nvSpPr>
        <p:spPr>
          <a:xfrm>
            <a:off x="5756040" y="4146840"/>
            <a:ext cx="2953080" cy="378360"/>
          </a:xfrm>
          <a:prstGeom prst="trapezoid">
            <a:avLst>
              <a:gd name="adj" fmla="val 35057"/>
            </a:avLst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Montserrat"/>
              </a:rPr>
              <a:t>Декларативная документация предприятия</a:t>
            </a:r>
            <a:endParaRPr b="0" lang="ru-RU" sz="900" spc="-1" strike="noStrike">
              <a:latin typeface="Calibri"/>
            </a:endParaRPr>
          </a:p>
        </p:txBody>
      </p:sp>
      <p:sp>
        <p:nvSpPr>
          <p:cNvPr id="454" name="CustomShape 9"/>
          <p:cNvSpPr/>
          <p:nvPr/>
        </p:nvSpPr>
        <p:spPr>
          <a:xfrm>
            <a:off x="5926680" y="3701160"/>
            <a:ext cx="2612160" cy="378360"/>
          </a:xfrm>
          <a:prstGeom prst="trapezoid">
            <a:avLst>
              <a:gd name="adj" fmla="val 35057"/>
            </a:avLst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Montserrat"/>
              </a:rPr>
              <a:t>Руководство по качеству предприятия</a:t>
            </a:r>
            <a:endParaRPr b="0" lang="ru-RU" sz="900" spc="-1" strike="noStrike">
              <a:latin typeface="Calibri"/>
            </a:endParaRPr>
          </a:p>
        </p:txBody>
      </p:sp>
      <p:sp>
        <p:nvSpPr>
          <p:cNvPr id="455" name="CustomShape 10"/>
          <p:cNvSpPr/>
          <p:nvPr/>
        </p:nvSpPr>
        <p:spPr>
          <a:xfrm>
            <a:off x="6077880" y="3255480"/>
            <a:ext cx="2309400" cy="378360"/>
          </a:xfrm>
          <a:prstGeom prst="trapezoid">
            <a:avLst>
              <a:gd name="adj" fmla="val 33380"/>
            </a:avLst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Montserrat"/>
              </a:rPr>
              <a:t>Стандарты предприятия</a:t>
            </a:r>
            <a:endParaRPr b="0" lang="ru-RU" sz="900" spc="-1" strike="noStrike">
              <a:latin typeface="Calibri"/>
            </a:endParaRPr>
          </a:p>
        </p:txBody>
      </p:sp>
      <p:sp>
        <p:nvSpPr>
          <p:cNvPr id="456" name="CustomShape 11"/>
          <p:cNvSpPr/>
          <p:nvPr/>
        </p:nvSpPr>
        <p:spPr>
          <a:xfrm>
            <a:off x="6229440" y="2697480"/>
            <a:ext cx="2006640" cy="490680"/>
          </a:xfrm>
          <a:prstGeom prst="trapezoid">
            <a:avLst>
              <a:gd name="adj" fmla="val 25808"/>
            </a:avLst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Montserrat"/>
              </a:rPr>
              <a:t>Рабочая, конструкторская и технологическая документация</a:t>
            </a:r>
            <a:endParaRPr b="0" lang="ru-RU" sz="900" spc="-1" strike="noStrike">
              <a:latin typeface="Calibri"/>
            </a:endParaRPr>
          </a:p>
        </p:txBody>
      </p:sp>
      <p:pic>
        <p:nvPicPr>
          <p:cNvPr id="457" name="Рисунок 29" descr=""/>
          <p:cNvPicPr/>
          <p:nvPr/>
        </p:nvPicPr>
        <p:blipFill>
          <a:blip r:embed="rId1"/>
          <a:stretch/>
        </p:blipFill>
        <p:spPr>
          <a:xfrm>
            <a:off x="6889320" y="1859040"/>
            <a:ext cx="691920" cy="691920"/>
          </a:xfrm>
          <a:prstGeom prst="rect">
            <a:avLst/>
          </a:prstGeom>
          <a:ln>
            <a:noFill/>
          </a:ln>
        </p:spPr>
      </p:pic>
      <p:grpSp>
        <p:nvGrpSpPr>
          <p:cNvPr id="458" name="Group 12"/>
          <p:cNvGrpSpPr/>
          <p:nvPr/>
        </p:nvGrpSpPr>
        <p:grpSpPr>
          <a:xfrm>
            <a:off x="8173080" y="2943000"/>
            <a:ext cx="1748880" cy="3176280"/>
            <a:chOff x="8173080" y="2943000"/>
            <a:chExt cx="1748880" cy="3176280"/>
          </a:xfrm>
        </p:grpSpPr>
        <p:sp>
          <p:nvSpPr>
            <p:cNvPr id="459" name="CustomShape 13"/>
            <p:cNvSpPr/>
            <p:nvPr/>
          </p:nvSpPr>
          <p:spPr>
            <a:xfrm>
              <a:off x="8173080" y="2943000"/>
              <a:ext cx="1748880" cy="3175920"/>
            </a:xfrm>
            <a:prstGeom prst="bentConnector2">
              <a:avLst/>
            </a:prstGeom>
            <a:noFill/>
            <a:ln w="2556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60" name="Line 14"/>
            <p:cNvSpPr/>
            <p:nvPr/>
          </p:nvSpPr>
          <p:spPr>
            <a:xfrm flipH="1">
              <a:off x="9359280" y="6119280"/>
              <a:ext cx="562680" cy="0"/>
            </a:xfrm>
            <a:prstGeom prst="line">
              <a:avLst/>
            </a:prstGeom>
            <a:ln w="2556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461" name="Group 15"/>
          <p:cNvGrpSpPr/>
          <p:nvPr/>
        </p:nvGrpSpPr>
        <p:grpSpPr>
          <a:xfrm>
            <a:off x="9048600" y="3514680"/>
            <a:ext cx="1762560" cy="1454760"/>
            <a:chOff x="9048600" y="3514680"/>
            <a:chExt cx="1762560" cy="1454760"/>
          </a:xfrm>
        </p:grpSpPr>
        <p:sp>
          <p:nvSpPr>
            <p:cNvPr id="462" name="CustomShape 16"/>
            <p:cNvSpPr/>
            <p:nvPr/>
          </p:nvSpPr>
          <p:spPr>
            <a:xfrm>
              <a:off x="9048600" y="3514680"/>
              <a:ext cx="1762560" cy="1454760"/>
            </a:xfrm>
            <a:prstGeom prst="roundRect">
              <a:avLst>
                <a:gd name="adj" fmla="val 101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/>
            <a:fillRef idx="0"/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463" name="CustomShape 17"/>
            <p:cNvSpPr/>
            <p:nvPr/>
          </p:nvSpPr>
          <p:spPr>
            <a:xfrm>
              <a:off x="9080280" y="3634200"/>
              <a:ext cx="1719360" cy="1215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3280" rIns="53280" tIns="53280" bIns="53280" anchor="ctr">
              <a:spAutoFit/>
            </a:bodyPr>
            <a:p>
              <a:pPr algn="ctr">
                <a:lnSpc>
                  <a:spcPct val="90000"/>
                </a:lnSpc>
                <a:spcAft>
                  <a:spcPts val="315"/>
                </a:spcAft>
                <a:tabLst>
                  <a:tab algn="l" pos="0"/>
                </a:tabLst>
              </a:pPr>
              <a:r>
                <a:rPr b="0" lang="ru-RU" sz="900" spc="-1" strike="noStrike">
                  <a:solidFill>
                    <a:srgbClr val="ffffff"/>
                  </a:solidFill>
                  <a:latin typeface="Montserrat"/>
                </a:rPr>
                <a:t>Единая логика, единый интерфейс и инструментарий для работы с документацией обеспечивает отсутствие коллизий между внутренним и внешним </a:t>
              </a:r>
              <a:br/>
              <a:r>
                <a:rPr b="0" lang="ru-RU" sz="900" spc="-1" strike="noStrike">
                  <a:solidFill>
                    <a:srgbClr val="ffffff"/>
                  </a:solidFill>
                  <a:latin typeface="Montserrat"/>
                </a:rPr>
                <a:t>фондом НТД</a:t>
              </a:r>
              <a:endParaRPr b="0" lang="ru-RU" sz="900" spc="-1" strike="noStrike"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5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3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extShape 1"/>
          <p:cNvSpPr txBox="1"/>
          <p:nvPr/>
        </p:nvSpPr>
        <p:spPr>
          <a:xfrm>
            <a:off x="1433160" y="365040"/>
            <a:ext cx="100303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Решение ─ «кАссист»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65" name="TextShape 2"/>
          <p:cNvSpPr txBox="1"/>
          <p:nvPr/>
        </p:nvSpPr>
        <p:spPr>
          <a:xfrm>
            <a:off x="2616840" y="1679760"/>
            <a:ext cx="8810280" cy="4039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292929"/>
                </a:solidFill>
                <a:latin typeface="Montserrat"/>
              </a:rPr>
              <a:t>Проверка документации в 1 клик;</a:t>
            </a:r>
            <a:endParaRPr b="0" lang="ru-RU" sz="160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292929"/>
                </a:solidFill>
                <a:latin typeface="Montserrat"/>
              </a:rPr>
              <a:t>Выгрузка отчета о проверке;</a:t>
            </a:r>
            <a:endParaRPr b="0" lang="ru-RU" sz="160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292929"/>
                </a:solidFill>
                <a:latin typeface="Montserrat"/>
              </a:rPr>
              <a:t>Получение информации об измененных и отмененных документах;</a:t>
            </a:r>
            <a:endParaRPr b="0" lang="ru-RU" sz="160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292929"/>
                </a:solidFill>
                <a:latin typeface="Montserrat"/>
              </a:rPr>
              <a:t>Изменение текста документа;</a:t>
            </a:r>
            <a:endParaRPr b="0" lang="ru-RU" sz="160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292929"/>
                </a:solidFill>
                <a:latin typeface="Montserrat"/>
              </a:rPr>
              <a:t>Переход к тексту нормативных документов;</a:t>
            </a:r>
            <a:endParaRPr b="0" lang="ru-RU" sz="160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292929"/>
                </a:solidFill>
                <a:latin typeface="Montserrat"/>
              </a:rPr>
              <a:t>Постановка нормативных документов на контроль;</a:t>
            </a:r>
            <a:endParaRPr b="0" lang="ru-RU" sz="160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292929"/>
                </a:solidFill>
                <a:latin typeface="Montserrat"/>
              </a:rPr>
              <a:t>Создание списков нормативных документов по проектам и задачам;</a:t>
            </a:r>
            <a:endParaRPr b="0" lang="ru-RU" sz="160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292929"/>
                </a:solidFill>
                <a:latin typeface="Montserrat"/>
              </a:rPr>
              <a:t>Уведомления об изменениях в документах на контроле;</a:t>
            </a:r>
            <a:endParaRPr b="0" lang="ru-RU" sz="160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292929"/>
                </a:solidFill>
                <a:latin typeface="Montserrat"/>
              </a:rPr>
              <a:t>Соблюдение требований ЕСКД;</a:t>
            </a:r>
            <a:endParaRPr b="0" lang="ru-RU" sz="160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292929"/>
                </a:solidFill>
                <a:latin typeface="Montserrat"/>
              </a:rPr>
              <a:t>Подготовка документации к созданию единого фонда компании;</a:t>
            </a:r>
            <a:endParaRPr b="0" lang="ru-RU" sz="1600" spc="-1" strike="noStrike">
              <a:solidFill>
                <a:srgbClr val="292929"/>
              </a:solidFill>
              <a:latin typeface="Montserrat"/>
            </a:endParaRP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e65300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292929"/>
                </a:solidFill>
                <a:latin typeface="Montserrat"/>
              </a:rPr>
              <a:t>Проверка документации автоматически по расписанию.</a:t>
            </a:r>
            <a:endParaRPr b="0" lang="ru-RU" sz="1600" spc="-1" strike="noStrike">
              <a:solidFill>
                <a:srgbClr val="292929"/>
              </a:solidFill>
              <a:latin typeface="Montserrat"/>
            </a:endParaRPr>
          </a:p>
        </p:txBody>
      </p:sp>
      <p:pic>
        <p:nvPicPr>
          <p:cNvPr id="466" name="Рисунок 3" descr=""/>
          <p:cNvPicPr/>
          <p:nvPr/>
        </p:nvPicPr>
        <p:blipFill>
          <a:blip r:embed="rId1"/>
          <a:stretch/>
        </p:blipFill>
        <p:spPr>
          <a:xfrm>
            <a:off x="8906760" y="5276520"/>
            <a:ext cx="410040" cy="410040"/>
          </a:xfrm>
          <a:prstGeom prst="rect">
            <a:avLst/>
          </a:prstGeom>
          <a:ln>
            <a:noFill/>
          </a:ln>
        </p:spPr>
      </p:pic>
      <p:grpSp>
        <p:nvGrpSpPr>
          <p:cNvPr id="467" name="Group 3"/>
          <p:cNvGrpSpPr/>
          <p:nvPr/>
        </p:nvGrpSpPr>
        <p:grpSpPr>
          <a:xfrm>
            <a:off x="1679760" y="6269400"/>
            <a:ext cx="6540840" cy="410040"/>
            <a:chOff x="1679760" y="6269400"/>
            <a:chExt cx="6540840" cy="410040"/>
          </a:xfrm>
        </p:grpSpPr>
        <p:sp>
          <p:nvSpPr>
            <p:cNvPr id="468" name="CustomShape 4"/>
            <p:cNvSpPr/>
            <p:nvPr/>
          </p:nvSpPr>
          <p:spPr>
            <a:xfrm>
              <a:off x="1950840" y="6311880"/>
              <a:ext cx="626976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767171"/>
                  </a:solidFill>
                  <a:latin typeface="Montserrat"/>
                </a:rPr>
                <a:t>─ </a:t>
              </a:r>
              <a:r>
                <a:rPr b="0" lang="ru-RU" sz="1400" spc="-1" strike="noStrike">
                  <a:solidFill>
                    <a:srgbClr val="767171"/>
                  </a:solidFill>
                  <a:latin typeface="Montserrat"/>
                </a:rPr>
                <a:t>функционал приобретается дополнительно</a:t>
              </a:r>
              <a:endParaRPr b="0" lang="ru-RU" sz="1400" spc="-1" strike="noStrike">
                <a:latin typeface="Calibri"/>
              </a:endParaRPr>
            </a:p>
          </p:txBody>
        </p:sp>
        <p:pic>
          <p:nvPicPr>
            <p:cNvPr id="469" name="Рисунок 5" descr=""/>
            <p:cNvPicPr/>
            <p:nvPr/>
          </p:nvPicPr>
          <p:blipFill>
            <a:blip r:embed="rId2"/>
            <a:stretch/>
          </p:blipFill>
          <p:spPr>
            <a:xfrm>
              <a:off x="1679760" y="6269400"/>
              <a:ext cx="410040" cy="41004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4" dur="indefinite" restart="never" nodeType="tmRoot">
          <p:childTnLst>
            <p:seq>
              <p:cTn id="65" dur="indefinite" nodeType="mainSeq"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0" dur="2000"/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4" dur="2000"/>
                                        <p:tgtEl>
                                          <p:spTgt spid="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78" dur="2000"/>
                                        <p:tgtEl>
                                          <p:spTgt spid="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2" dur="2000"/>
                                        <p:tgtEl>
                                          <p:spTgt spid="4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6" dur="2000"/>
                                        <p:tgtEl>
                                          <p:spTgt spid="4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90" dur="2000"/>
                                        <p:tgtEl>
                                          <p:spTgt spid="4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94" dur="2000"/>
                                        <p:tgtEl>
                                          <p:spTgt spid="4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0"/>
                            </p:stCondLst>
                            <p:childTnLst>
                              <p:par>
                                <p:cTn id="96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98" dur="2000"/>
                                        <p:tgtEl>
                                          <p:spTgt spid="4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0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02" dur="2000"/>
                                        <p:tgtEl>
                                          <p:spTgt spid="4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4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06" dur="2000"/>
                                        <p:tgtEl>
                                          <p:spTgt spid="46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8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10" dur="2000"/>
                                        <p:tgtEl>
                                          <p:spTgt spid="4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Автоматическая расстановка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71" name="TextShape 2"/>
          <p:cNvSpPr txBox="1"/>
          <p:nvPr/>
        </p:nvSpPr>
        <p:spPr>
          <a:xfrm>
            <a:off x="845640" y="2725920"/>
            <a:ext cx="3676320" cy="3978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Для проверки текста на</a:t>
            </a:r>
            <a:r>
              <a:rPr b="0" lang="en-US" sz="1800" spc="-1" strike="noStrike">
                <a:solidFill>
                  <a:srgbClr val="292929"/>
                </a:solidFill>
                <a:latin typeface="Montserrat"/>
              </a:rPr>
              <a:t> </a:t>
            </a: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актуальность необходимо расставить в</a:t>
            </a:r>
            <a:r>
              <a:rPr b="0" lang="en-US" sz="1800" spc="-1" strike="noStrike">
                <a:solidFill>
                  <a:srgbClr val="292929"/>
                </a:solidFill>
                <a:latin typeface="Montserrat"/>
              </a:rPr>
              <a:t> </a:t>
            </a: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нем ссылки.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«кАссист» автоматически расставит ссылки на федеральные, отраслевые и</a:t>
            </a:r>
            <a:r>
              <a:rPr b="0" lang="en-US" sz="1400" spc="-1" strike="noStrike">
                <a:solidFill>
                  <a:srgbClr val="404040"/>
                </a:solidFill>
                <a:latin typeface="Montserrat"/>
              </a:rPr>
              <a:t> 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региональные нормативные документы и </a:t>
            </a:r>
            <a:r>
              <a:rPr b="1" lang="ru-RU" sz="1400" spc="-1" strike="noStrike">
                <a:solidFill>
                  <a:srgbClr val="404040"/>
                </a:solidFill>
                <a:latin typeface="Montserrat"/>
              </a:rPr>
              <a:t>цветом покажет статус их действия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, а также обратит внимание на возможные опечатки в</a:t>
            </a:r>
            <a:r>
              <a:rPr b="0" lang="en-US" sz="1400" spc="-1" strike="noStrike">
                <a:solidFill>
                  <a:srgbClr val="404040"/>
                </a:solidFill>
                <a:latin typeface="Montserrat"/>
              </a:rPr>
              <a:t> 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номерах нормативных документов. К</a:t>
            </a:r>
            <a:r>
              <a:rPr b="0" lang="en-US" sz="1400" spc="-1" strike="noStrike">
                <a:solidFill>
                  <a:srgbClr val="404040"/>
                </a:solidFill>
                <a:latin typeface="Montserrat"/>
              </a:rPr>
              <a:t> 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расставленным ссылкам сформируются подсказки</a:t>
            </a:r>
            <a:r>
              <a:rPr b="0" lang="en-US" sz="1400" spc="-1" strike="noStrike">
                <a:solidFill>
                  <a:srgbClr val="404040"/>
                </a:solidFill>
                <a:latin typeface="Montserrat"/>
              </a:rPr>
              <a:t> 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(аннотации).</a:t>
            </a:r>
            <a:endParaRPr b="0" lang="ru-RU" sz="1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472" name="CustomShape 3"/>
          <p:cNvSpPr/>
          <p:nvPr/>
        </p:nvSpPr>
        <p:spPr>
          <a:xfrm>
            <a:off x="11194920" y="0"/>
            <a:ext cx="996840" cy="1983960"/>
          </a:xfrm>
          <a:prstGeom prst="rect">
            <a:avLst/>
          </a:prstGeom>
          <a:solidFill>
            <a:schemeClr val="accent2"/>
          </a:solidFill>
          <a:ln w="828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73" name="Group 4"/>
          <p:cNvGrpSpPr/>
          <p:nvPr/>
        </p:nvGrpSpPr>
        <p:grpSpPr>
          <a:xfrm>
            <a:off x="10737000" y="671400"/>
            <a:ext cx="750240" cy="748440"/>
            <a:chOff x="10737000" y="671400"/>
            <a:chExt cx="750240" cy="748440"/>
          </a:xfrm>
        </p:grpSpPr>
        <p:sp>
          <p:nvSpPr>
            <p:cNvPr id="474" name="CustomShape 5"/>
            <p:cNvSpPr/>
            <p:nvPr/>
          </p:nvSpPr>
          <p:spPr>
            <a:xfrm>
              <a:off x="10737000" y="67140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5" name="CustomShape 6"/>
            <p:cNvSpPr/>
            <p:nvPr/>
          </p:nvSpPr>
          <p:spPr>
            <a:xfrm>
              <a:off x="11018160" y="67140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6" name="CustomShape 7"/>
            <p:cNvSpPr/>
            <p:nvPr/>
          </p:nvSpPr>
          <p:spPr>
            <a:xfrm>
              <a:off x="11298960" y="67140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7" name="CustomShape 8"/>
            <p:cNvSpPr/>
            <p:nvPr/>
          </p:nvSpPr>
          <p:spPr>
            <a:xfrm>
              <a:off x="10737000" y="95148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8" name="CustomShape 9"/>
            <p:cNvSpPr/>
            <p:nvPr/>
          </p:nvSpPr>
          <p:spPr>
            <a:xfrm>
              <a:off x="11018160" y="95148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9" name="CustomShape 10"/>
            <p:cNvSpPr/>
            <p:nvPr/>
          </p:nvSpPr>
          <p:spPr>
            <a:xfrm>
              <a:off x="11298960" y="95148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0" name="CustomShape 11"/>
            <p:cNvSpPr/>
            <p:nvPr/>
          </p:nvSpPr>
          <p:spPr>
            <a:xfrm>
              <a:off x="10737000" y="123156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1" name="CustomShape 12"/>
            <p:cNvSpPr/>
            <p:nvPr/>
          </p:nvSpPr>
          <p:spPr>
            <a:xfrm>
              <a:off x="11018160" y="123156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2" name="CustomShape 13"/>
            <p:cNvSpPr/>
            <p:nvPr/>
          </p:nvSpPr>
          <p:spPr>
            <a:xfrm>
              <a:off x="11298960" y="1231560"/>
              <a:ext cx="188280" cy="188280"/>
            </a:xfrm>
            <a:custGeom>
              <a:avLst/>
              <a:gdLst/>
              <a:ahLst/>
              <a:rect l="l" t="t" r="r" b="b"/>
              <a:pathLst>
                <a:path w="222250" h="222250">
                  <a:moveTo>
                    <a:pt x="222250" y="111125"/>
                  </a:moveTo>
                  <a:cubicBezTo>
                    <a:pt x="222250" y="172498"/>
                    <a:pt x="172498" y="222250"/>
                    <a:pt x="111125" y="222250"/>
                  </a:cubicBezTo>
                  <a:cubicBezTo>
                    <a:pt x="49752" y="222250"/>
                    <a:pt x="0" y="172498"/>
                    <a:pt x="0" y="111125"/>
                  </a:cubicBezTo>
                  <a:cubicBezTo>
                    <a:pt x="0" y="49752"/>
                    <a:pt x="49752" y="0"/>
                    <a:pt x="111125" y="0"/>
                  </a:cubicBezTo>
                  <a:cubicBezTo>
                    <a:pt x="172498" y="0"/>
                    <a:pt x="222250" y="49752"/>
                    <a:pt x="222250" y="111125"/>
                  </a:cubicBezTo>
                  <a:close/>
                </a:path>
              </a:pathLst>
            </a:custGeom>
            <a:solidFill>
              <a:srgbClr val="4d4d4d"/>
            </a:soli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83" name="CustomShape 14"/>
          <p:cNvSpPr/>
          <p:nvPr/>
        </p:nvSpPr>
        <p:spPr>
          <a:xfrm>
            <a:off x="11869560" y="1984320"/>
            <a:ext cx="6120" cy="4859640"/>
          </a:xfrm>
          <a:custGeom>
            <a:avLst/>
            <a:gdLst/>
            <a:ahLst/>
            <a:rect l="l" t="t" r="r" b="b"/>
            <a:pathLst>
              <a:path w="6350" h="1787334">
                <a:moveTo>
                  <a:pt x="0" y="0"/>
                </a:moveTo>
                <a:lnTo>
                  <a:pt x="0" y="1787335"/>
                </a:lnTo>
              </a:path>
            </a:pathLst>
          </a:custGeom>
          <a:noFill/>
          <a:ln w="19080">
            <a:solidFill>
              <a:srgbClr val="4d4d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84" name="Объект 4" descr=""/>
          <p:cNvPicPr/>
          <p:nvPr/>
        </p:nvPicPr>
        <p:blipFill>
          <a:blip r:embed="rId1"/>
          <a:stretch/>
        </p:blipFill>
        <p:spPr>
          <a:xfrm>
            <a:off x="9009360" y="6366960"/>
            <a:ext cx="2185200" cy="251280"/>
          </a:xfrm>
          <a:prstGeom prst="rect">
            <a:avLst/>
          </a:prstGeom>
          <a:ln>
            <a:noFill/>
          </a:ln>
        </p:spPr>
      </p:pic>
      <p:sp>
        <p:nvSpPr>
          <p:cNvPr id="485" name="CustomShape 15"/>
          <p:cNvSpPr/>
          <p:nvPr/>
        </p:nvSpPr>
        <p:spPr>
          <a:xfrm>
            <a:off x="1242720" y="6366960"/>
            <a:ext cx="7295760" cy="48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292929"/>
                </a:solidFill>
                <a:latin typeface="Montserrat"/>
              </a:rPr>
              <a:t>Расставляйте ссылки вручную, и выделяйте их цветом при необходимости.</a:t>
            </a:r>
            <a:endParaRPr b="0" lang="ru-RU" sz="1300" spc="-1" strike="noStrike">
              <a:latin typeface="Calibri"/>
            </a:endParaRPr>
          </a:p>
        </p:txBody>
      </p:sp>
      <p:pic>
        <p:nvPicPr>
          <p:cNvPr id="486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4709520" y="2402280"/>
            <a:ext cx="6983640" cy="3782520"/>
          </a:xfrm>
          <a:prstGeom prst="rect">
            <a:avLst/>
          </a:prstGeom>
          <a:ln>
            <a:noFill/>
          </a:ln>
        </p:spPr>
      </p:pic>
      <p:pic>
        <p:nvPicPr>
          <p:cNvPr id="487" name="Рисунок 8" descr=""/>
          <p:cNvPicPr/>
          <p:nvPr/>
        </p:nvPicPr>
        <p:blipFill>
          <a:blip r:embed="rId5"/>
          <a:stretch/>
        </p:blipFill>
        <p:spPr>
          <a:xfrm>
            <a:off x="923040" y="6366960"/>
            <a:ext cx="291960" cy="291960"/>
          </a:xfrm>
          <a:prstGeom prst="rect">
            <a:avLst/>
          </a:prstGeom>
          <a:ln>
            <a:noFill/>
          </a:ln>
        </p:spPr>
      </p:pic>
      <p:grpSp>
        <p:nvGrpSpPr>
          <p:cNvPr id="488" name="Group 16"/>
          <p:cNvGrpSpPr/>
          <p:nvPr/>
        </p:nvGrpSpPr>
        <p:grpSpPr>
          <a:xfrm>
            <a:off x="905040" y="1517040"/>
            <a:ext cx="10605960" cy="861120"/>
            <a:chOff x="905040" y="1517040"/>
            <a:chExt cx="10605960" cy="861120"/>
          </a:xfrm>
        </p:grpSpPr>
        <p:sp>
          <p:nvSpPr>
            <p:cNvPr id="489" name="Line 17"/>
            <p:cNvSpPr/>
            <p:nvPr/>
          </p:nvSpPr>
          <p:spPr>
            <a:xfrm>
              <a:off x="4608000" y="1517040"/>
              <a:ext cx="0" cy="72540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490" name="Group 18"/>
            <p:cNvGrpSpPr/>
            <p:nvPr/>
          </p:nvGrpSpPr>
          <p:grpSpPr>
            <a:xfrm>
              <a:off x="4840920" y="1649160"/>
              <a:ext cx="2734200" cy="729000"/>
              <a:chOff x="4840920" y="1649160"/>
              <a:chExt cx="2734200" cy="729000"/>
            </a:xfrm>
          </p:grpSpPr>
          <p:sp>
            <p:nvSpPr>
              <p:cNvPr id="491" name="CustomShape 19"/>
              <p:cNvSpPr/>
              <p:nvPr/>
            </p:nvSpPr>
            <p:spPr>
              <a:xfrm>
                <a:off x="5418720" y="1649160"/>
                <a:ext cx="2156400" cy="729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1400" spc="-1" strike="noStrike">
                    <a:solidFill>
                      <a:srgbClr val="e65300"/>
                    </a:solidFill>
                    <a:latin typeface="Montserrat"/>
                  </a:rPr>
                  <a:t>Нажмите «Расставить ссылки».</a:t>
                </a:r>
                <a:endParaRPr b="0" lang="ru-RU" sz="1400" spc="-1" strike="noStrike">
                  <a:latin typeface="Calibri"/>
                </a:endParaRPr>
              </a:p>
            </p:txBody>
          </p:sp>
          <p:grpSp>
            <p:nvGrpSpPr>
              <p:cNvPr id="492" name="Group 20"/>
              <p:cNvGrpSpPr/>
              <p:nvPr/>
            </p:nvGrpSpPr>
            <p:grpSpPr>
              <a:xfrm>
                <a:off x="4840920" y="1675440"/>
                <a:ext cx="470160" cy="470160"/>
                <a:chOff x="4840920" y="1675440"/>
                <a:chExt cx="470160" cy="470160"/>
              </a:xfrm>
            </p:grpSpPr>
            <p:sp>
              <p:nvSpPr>
                <p:cNvPr id="493" name="CustomShape 21"/>
                <p:cNvSpPr/>
                <p:nvPr/>
              </p:nvSpPr>
              <p:spPr>
                <a:xfrm>
                  <a:off x="4840920" y="1675440"/>
                  <a:ext cx="470160" cy="47016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494" name="CustomShape 22"/>
                <p:cNvSpPr/>
                <p:nvPr/>
              </p:nvSpPr>
              <p:spPr>
                <a:xfrm>
                  <a:off x="4844520" y="1756440"/>
                  <a:ext cx="46512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ffffff"/>
                      </a:solidFill>
                      <a:latin typeface="Montserrat"/>
                    </a:rPr>
                    <a:t>02</a:t>
                  </a:r>
                  <a:endParaRPr b="0" lang="ru-RU" sz="1400" spc="-1" strike="noStrike">
                    <a:latin typeface="Calibri"/>
                  </a:endParaRPr>
                </a:p>
              </p:txBody>
            </p:sp>
          </p:grpSp>
        </p:grpSp>
        <p:grpSp>
          <p:nvGrpSpPr>
            <p:cNvPr id="495" name="Group 23"/>
            <p:cNvGrpSpPr/>
            <p:nvPr/>
          </p:nvGrpSpPr>
          <p:grpSpPr>
            <a:xfrm>
              <a:off x="905040" y="1541520"/>
              <a:ext cx="3470040" cy="730800"/>
              <a:chOff x="905040" y="1541520"/>
              <a:chExt cx="3470040" cy="730800"/>
            </a:xfrm>
          </p:grpSpPr>
          <p:sp>
            <p:nvSpPr>
              <p:cNvPr id="496" name="CustomShape 24"/>
              <p:cNvSpPr/>
              <p:nvPr/>
            </p:nvSpPr>
            <p:spPr>
              <a:xfrm>
                <a:off x="1482840" y="1541520"/>
                <a:ext cx="2892240" cy="729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1400" spc="-1" strike="noStrike">
                    <a:solidFill>
                      <a:srgbClr val="e65300"/>
                    </a:solidFill>
                    <a:latin typeface="Montserrat"/>
                  </a:rPr>
                  <a:t>Откройте файл и перейдите во вкладку «Кодекс» или</a:t>
                </a:r>
                <a:r>
                  <a:rPr b="0" lang="en-US" sz="1400" spc="-1" strike="noStrike">
                    <a:solidFill>
                      <a:srgbClr val="e65300"/>
                    </a:solidFill>
                    <a:latin typeface="Montserrat"/>
                  </a:rPr>
                  <a:t> </a:t>
                </a:r>
                <a:r>
                  <a:rPr b="0" lang="ru-RU" sz="1400" spc="-1" strike="noStrike">
                    <a:solidFill>
                      <a:srgbClr val="e65300"/>
                    </a:solidFill>
                    <a:latin typeface="Montserrat"/>
                  </a:rPr>
                  <a:t>«Техэксперт».</a:t>
                </a:r>
                <a:endParaRPr b="0" lang="ru-RU" sz="1400" spc="-1" strike="noStrike">
                  <a:latin typeface="Calibri"/>
                </a:endParaRPr>
              </a:p>
            </p:txBody>
          </p:sp>
          <p:grpSp>
            <p:nvGrpSpPr>
              <p:cNvPr id="497" name="Group 25"/>
              <p:cNvGrpSpPr/>
              <p:nvPr/>
            </p:nvGrpSpPr>
            <p:grpSpPr>
              <a:xfrm>
                <a:off x="905040" y="1675440"/>
                <a:ext cx="470160" cy="596880"/>
                <a:chOff x="905040" y="1675440"/>
                <a:chExt cx="470160" cy="596880"/>
              </a:xfrm>
            </p:grpSpPr>
            <p:sp>
              <p:nvSpPr>
                <p:cNvPr id="498" name="CustomShape 26"/>
                <p:cNvSpPr/>
                <p:nvPr/>
              </p:nvSpPr>
              <p:spPr>
                <a:xfrm>
                  <a:off x="905040" y="1675440"/>
                  <a:ext cx="470160" cy="47016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499" name="CustomShape 27"/>
                <p:cNvSpPr/>
                <p:nvPr/>
              </p:nvSpPr>
              <p:spPr>
                <a:xfrm>
                  <a:off x="932400" y="1756440"/>
                  <a:ext cx="407160" cy="5158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ffffff"/>
                      </a:solidFill>
                      <a:latin typeface="Montserrat"/>
                    </a:rPr>
                    <a:t>01</a:t>
                  </a:r>
                  <a:endParaRPr b="0" lang="ru-RU" sz="1400" spc="-1" strike="noStrike">
                    <a:latin typeface="Calibri"/>
                  </a:endParaRPr>
                </a:p>
              </p:txBody>
            </p:sp>
          </p:grpSp>
        </p:grpSp>
        <p:grpSp>
          <p:nvGrpSpPr>
            <p:cNvPr id="500" name="Group 28"/>
            <p:cNvGrpSpPr/>
            <p:nvPr/>
          </p:nvGrpSpPr>
          <p:grpSpPr>
            <a:xfrm>
              <a:off x="8040960" y="1649160"/>
              <a:ext cx="3470040" cy="516600"/>
              <a:chOff x="8040960" y="1649160"/>
              <a:chExt cx="3470040" cy="516600"/>
            </a:xfrm>
          </p:grpSpPr>
          <p:sp>
            <p:nvSpPr>
              <p:cNvPr id="501" name="CustomShape 29"/>
              <p:cNvSpPr/>
              <p:nvPr/>
            </p:nvSpPr>
            <p:spPr>
              <a:xfrm>
                <a:off x="8618760" y="1649160"/>
                <a:ext cx="2892240" cy="516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1400" spc="-1" strike="noStrike">
                    <a:solidFill>
                      <a:srgbClr val="e65300"/>
                    </a:solidFill>
                    <a:latin typeface="Montserrat"/>
                  </a:rPr>
                  <a:t>Обработайте результаты расстановки ссылок.</a:t>
                </a:r>
                <a:endParaRPr b="0" lang="ru-RU" sz="1400" spc="-1" strike="noStrike">
                  <a:latin typeface="Calibri"/>
                </a:endParaRPr>
              </a:p>
            </p:txBody>
          </p:sp>
          <p:grpSp>
            <p:nvGrpSpPr>
              <p:cNvPr id="502" name="Group 30"/>
              <p:cNvGrpSpPr/>
              <p:nvPr/>
            </p:nvGrpSpPr>
            <p:grpSpPr>
              <a:xfrm>
                <a:off x="8040960" y="1675440"/>
                <a:ext cx="470160" cy="470160"/>
                <a:chOff x="8040960" y="1675440"/>
                <a:chExt cx="470160" cy="470160"/>
              </a:xfrm>
            </p:grpSpPr>
            <p:sp>
              <p:nvSpPr>
                <p:cNvPr id="503" name="CustomShape 31"/>
                <p:cNvSpPr/>
                <p:nvPr/>
              </p:nvSpPr>
              <p:spPr>
                <a:xfrm>
                  <a:off x="8040960" y="1675440"/>
                  <a:ext cx="470160" cy="47016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04" name="CustomShape 32"/>
                <p:cNvSpPr/>
                <p:nvPr/>
              </p:nvSpPr>
              <p:spPr>
                <a:xfrm>
                  <a:off x="8054280" y="1756440"/>
                  <a:ext cx="442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ffffff"/>
                      </a:solidFill>
                      <a:latin typeface="Montserrat"/>
                    </a:rPr>
                    <a:t>03</a:t>
                  </a:r>
                  <a:endParaRPr b="0" lang="ru-RU" sz="1400" spc="-1" strike="noStrike">
                    <a:latin typeface="Calibri"/>
                  </a:endParaRPr>
                </a:p>
              </p:txBody>
            </p:sp>
          </p:grpSp>
        </p:grpSp>
        <p:sp>
          <p:nvSpPr>
            <p:cNvPr id="505" name="Line 33"/>
            <p:cNvSpPr/>
            <p:nvPr/>
          </p:nvSpPr>
          <p:spPr>
            <a:xfrm>
              <a:off x="7808040" y="1517040"/>
              <a:ext cx="0" cy="72540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7" dur="indefinite" restart="never" nodeType="tmRoot">
          <p:childTnLst>
            <p:seq>
              <p:cTn id="118" dur="indefinite" nodeType="mainSeq"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22" dur="43778" fill="hold"/>
                                        <p:tgtEl>
                                          <p:spTgt spid="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23" restart="whenNotActive" nodeType="interactiveSeq" fill="hold">
                <p:stCondLst>
                  <p:cond delay="0" evt="onClick">
                    <p:tgtEl>
                      <p:spTgt spid="486"/>
                    </p:tgtEl>
                  </p:cond>
                </p:stCondLst>
                <p:childTnLst>
                  <p:par>
                    <p:cTn id="124" fill="hold">
                      <p:stCondLst>
                        <p:cond delay="0" evt="onClick">
                          <p:tgtEl>
                            <p:spTgt spid="486"/>
                          </p:tgtEl>
                        </p:cond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7" dur="1" fill="hold"/>
                                        <p:tgtEl>
                                          <p:spTgt spid="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Проверка актуальности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07" name="TextShape 2"/>
          <p:cNvSpPr txBox="1"/>
          <p:nvPr/>
        </p:nvSpPr>
        <p:spPr>
          <a:xfrm>
            <a:off x="1724760" y="1463760"/>
            <a:ext cx="3833280" cy="3978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spcAft>
                <a:spcPts val="1199"/>
              </a:spcAft>
              <a:tabLst>
                <a:tab algn="l" pos="0"/>
              </a:tabLst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Проверка ссылок осуществляется после их</a:t>
            </a:r>
            <a:r>
              <a:rPr b="0" lang="en-US" sz="1800" spc="-1" strike="noStrike">
                <a:solidFill>
                  <a:srgbClr val="292929"/>
                </a:solidFill>
                <a:latin typeface="Montserrat"/>
              </a:rPr>
              <a:t> </a:t>
            </a: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расстановки.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</p:txBody>
      </p:sp>
      <p:pic>
        <p:nvPicPr>
          <p:cNvPr id="508" name="Объект 4" descr=""/>
          <p:cNvPicPr/>
          <p:nvPr/>
        </p:nvPicPr>
        <p:blipFill>
          <a:blip r:embed="rId1"/>
          <a:stretch/>
        </p:blipFill>
        <p:spPr>
          <a:xfrm>
            <a:off x="9009360" y="6366960"/>
            <a:ext cx="2185200" cy="251280"/>
          </a:xfrm>
          <a:prstGeom prst="rect">
            <a:avLst/>
          </a:prstGeom>
          <a:ln>
            <a:noFill/>
          </a:ln>
        </p:spPr>
      </p:pic>
      <p:grpSp>
        <p:nvGrpSpPr>
          <p:cNvPr id="509" name="Group 3"/>
          <p:cNvGrpSpPr/>
          <p:nvPr/>
        </p:nvGrpSpPr>
        <p:grpSpPr>
          <a:xfrm>
            <a:off x="839520" y="2897640"/>
            <a:ext cx="4050720" cy="3207240"/>
            <a:chOff x="839520" y="2897640"/>
            <a:chExt cx="4050720" cy="3207240"/>
          </a:xfrm>
        </p:grpSpPr>
        <p:sp>
          <p:nvSpPr>
            <p:cNvPr id="510" name="CustomShape 4"/>
            <p:cNvSpPr/>
            <p:nvPr/>
          </p:nvSpPr>
          <p:spPr>
            <a:xfrm>
              <a:off x="1423080" y="3909960"/>
              <a:ext cx="318024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6897"/>
                  </a:solidFill>
                  <a:latin typeface="Montserrat"/>
                </a:rPr>
                <a:t>Нажмите «Проверить ссылки».</a:t>
              </a:r>
              <a:endParaRPr b="0" lang="ru-RU" sz="1400" spc="-1" strike="noStrike">
                <a:latin typeface="Calibri"/>
              </a:endParaRPr>
            </a:p>
          </p:txBody>
        </p:sp>
        <p:sp>
          <p:nvSpPr>
            <p:cNvPr id="511" name="CustomShape 5"/>
            <p:cNvSpPr/>
            <p:nvPr/>
          </p:nvSpPr>
          <p:spPr>
            <a:xfrm>
              <a:off x="1423080" y="4522680"/>
              <a:ext cx="3467160" cy="15822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6897"/>
                  </a:solidFill>
                  <a:latin typeface="Montserrat"/>
                </a:rPr>
                <a:t>Актуализируйте утратившие актуальность  нормативные документы экспертно. При необходимости  воспользуйтесь подсказками системы о преемственности нормативных документов.</a:t>
              </a:r>
              <a:endParaRPr b="0" lang="ru-RU" sz="1400" spc="-1" strike="noStrike">
                <a:latin typeface="Calibri"/>
              </a:endParaRPr>
            </a:p>
          </p:txBody>
        </p:sp>
        <p:sp>
          <p:nvSpPr>
            <p:cNvPr id="512" name="Line 6"/>
            <p:cNvSpPr/>
            <p:nvPr/>
          </p:nvSpPr>
          <p:spPr>
            <a:xfrm>
              <a:off x="839520" y="3710520"/>
              <a:ext cx="38052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3" name="Line 7"/>
            <p:cNvSpPr/>
            <p:nvPr/>
          </p:nvSpPr>
          <p:spPr>
            <a:xfrm>
              <a:off x="839520" y="4453920"/>
              <a:ext cx="38052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514" name="Group 8"/>
            <p:cNvGrpSpPr/>
            <p:nvPr/>
          </p:nvGrpSpPr>
          <p:grpSpPr>
            <a:xfrm>
              <a:off x="856440" y="3828960"/>
              <a:ext cx="470160" cy="470160"/>
              <a:chOff x="856440" y="3828960"/>
              <a:chExt cx="470160" cy="470160"/>
            </a:xfrm>
          </p:grpSpPr>
          <p:sp>
            <p:nvSpPr>
              <p:cNvPr id="515" name="CustomShape 9"/>
              <p:cNvSpPr/>
              <p:nvPr/>
            </p:nvSpPr>
            <p:spPr>
              <a:xfrm>
                <a:off x="856440" y="3828960"/>
                <a:ext cx="470160" cy="47016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516" name="CustomShape 10"/>
              <p:cNvSpPr/>
              <p:nvPr/>
            </p:nvSpPr>
            <p:spPr>
              <a:xfrm>
                <a:off x="860400" y="3909960"/>
                <a:ext cx="465120" cy="3034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400" spc="-1" strike="noStrike">
                    <a:solidFill>
                      <a:srgbClr val="ffffff"/>
                    </a:solidFill>
                    <a:latin typeface="Montserrat"/>
                  </a:rPr>
                  <a:t>02</a:t>
                </a:r>
                <a:endParaRPr b="0" lang="ru-RU" sz="1400" spc="-1" strike="noStrike">
                  <a:latin typeface="Calibri"/>
                </a:endParaRPr>
              </a:p>
            </p:txBody>
          </p:sp>
        </p:grpSp>
        <p:grpSp>
          <p:nvGrpSpPr>
            <p:cNvPr id="517" name="Group 11"/>
            <p:cNvGrpSpPr/>
            <p:nvPr/>
          </p:nvGrpSpPr>
          <p:grpSpPr>
            <a:xfrm>
              <a:off x="856440" y="2986560"/>
              <a:ext cx="470160" cy="596880"/>
              <a:chOff x="856440" y="2986560"/>
              <a:chExt cx="470160" cy="596880"/>
            </a:xfrm>
          </p:grpSpPr>
          <p:sp>
            <p:nvSpPr>
              <p:cNvPr id="518" name="CustomShape 12"/>
              <p:cNvSpPr/>
              <p:nvPr/>
            </p:nvSpPr>
            <p:spPr>
              <a:xfrm>
                <a:off x="856440" y="2986560"/>
                <a:ext cx="470160" cy="47016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519" name="CustomShape 13"/>
              <p:cNvSpPr/>
              <p:nvPr/>
            </p:nvSpPr>
            <p:spPr>
              <a:xfrm>
                <a:off x="884160" y="3067560"/>
                <a:ext cx="407160" cy="5158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400" spc="-1" strike="noStrike">
                    <a:solidFill>
                      <a:srgbClr val="ffffff"/>
                    </a:solidFill>
                    <a:latin typeface="Montserrat"/>
                  </a:rPr>
                  <a:t>01</a:t>
                </a:r>
                <a:endParaRPr b="0" lang="ru-RU" sz="1400" spc="-1" strike="noStrike">
                  <a:latin typeface="Calibri"/>
                </a:endParaRPr>
              </a:p>
            </p:txBody>
          </p:sp>
        </p:grpSp>
        <p:grpSp>
          <p:nvGrpSpPr>
            <p:cNvPr id="520" name="Group 14"/>
            <p:cNvGrpSpPr/>
            <p:nvPr/>
          </p:nvGrpSpPr>
          <p:grpSpPr>
            <a:xfrm>
              <a:off x="856440" y="4581720"/>
              <a:ext cx="470160" cy="470160"/>
              <a:chOff x="856440" y="4581720"/>
              <a:chExt cx="470160" cy="470160"/>
            </a:xfrm>
          </p:grpSpPr>
          <p:sp>
            <p:nvSpPr>
              <p:cNvPr id="521" name="CustomShape 15"/>
              <p:cNvSpPr/>
              <p:nvPr/>
            </p:nvSpPr>
            <p:spPr>
              <a:xfrm>
                <a:off x="856440" y="4581720"/>
                <a:ext cx="470160" cy="47016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522" name="CustomShape 16"/>
              <p:cNvSpPr/>
              <p:nvPr/>
            </p:nvSpPr>
            <p:spPr>
              <a:xfrm>
                <a:off x="869760" y="4662720"/>
                <a:ext cx="442440" cy="3034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400" spc="-1" strike="noStrike">
                    <a:solidFill>
                      <a:srgbClr val="ffffff"/>
                    </a:solidFill>
                    <a:latin typeface="Montserrat"/>
                  </a:rPr>
                  <a:t>03</a:t>
                </a:r>
                <a:endParaRPr b="0" lang="ru-RU" sz="1400" spc="-1" strike="noStrike">
                  <a:latin typeface="Calibri"/>
                </a:endParaRPr>
              </a:p>
            </p:txBody>
          </p:sp>
        </p:grpSp>
        <p:sp>
          <p:nvSpPr>
            <p:cNvPr id="523" name="CustomShape 17"/>
            <p:cNvSpPr/>
            <p:nvPr/>
          </p:nvSpPr>
          <p:spPr>
            <a:xfrm>
              <a:off x="1423080" y="2897640"/>
              <a:ext cx="2898360" cy="729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400" spc="-1" strike="noStrike">
                  <a:solidFill>
                    <a:srgbClr val="006897"/>
                  </a:solidFill>
                  <a:latin typeface="Montserrat"/>
                </a:rPr>
                <a:t>Откройте файл и перейдите во</a:t>
              </a:r>
              <a:r>
                <a:rPr b="0" lang="en-US" sz="1400" spc="-1" strike="noStrike">
                  <a:solidFill>
                    <a:srgbClr val="006897"/>
                  </a:solidFill>
                  <a:latin typeface="Montserrat"/>
                </a:rPr>
                <a:t> </a:t>
              </a:r>
              <a:r>
                <a:rPr b="0" lang="ru-RU" sz="1400" spc="-1" strike="noStrike">
                  <a:solidFill>
                    <a:srgbClr val="006897"/>
                  </a:solidFill>
                  <a:latin typeface="Montserrat"/>
                </a:rPr>
                <a:t>вкладку «Кодекс» или</a:t>
              </a:r>
              <a:r>
                <a:rPr b="0" lang="en-US" sz="1400" spc="-1" strike="noStrike">
                  <a:solidFill>
                    <a:srgbClr val="006897"/>
                  </a:solidFill>
                  <a:latin typeface="Montserrat"/>
                </a:rPr>
                <a:t> </a:t>
              </a:r>
              <a:r>
                <a:rPr b="0" lang="ru-RU" sz="1400" spc="-1" strike="noStrike">
                  <a:solidFill>
                    <a:srgbClr val="006897"/>
                  </a:solidFill>
                  <a:latin typeface="Montserrat"/>
                </a:rPr>
                <a:t>«Техэксперт».</a:t>
              </a:r>
              <a:endParaRPr b="0" lang="ru-RU" sz="1400" spc="-1" strike="noStrike">
                <a:latin typeface="Calibri"/>
              </a:endParaRPr>
            </a:p>
          </p:txBody>
        </p:sp>
      </p:grpSp>
      <p:sp>
        <p:nvSpPr>
          <p:cNvPr id="524" name="CustomShape 18"/>
          <p:cNvSpPr/>
          <p:nvPr/>
        </p:nvSpPr>
        <p:spPr>
          <a:xfrm>
            <a:off x="1235520" y="6227280"/>
            <a:ext cx="4528080" cy="68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292929"/>
                </a:solidFill>
                <a:latin typeface="Montserrat"/>
              </a:rPr>
              <a:t>Актуализируйте подсказку (аннотацию) ссылки и её оформление при необходимости.</a:t>
            </a:r>
            <a:endParaRPr b="0" lang="ru-RU" sz="1300" spc="-1" strike="noStrike">
              <a:latin typeface="Calibri"/>
            </a:endParaRPr>
          </a:p>
        </p:txBody>
      </p:sp>
      <p:pic>
        <p:nvPicPr>
          <p:cNvPr id="525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5211000" y="2403000"/>
            <a:ext cx="6984720" cy="3783240"/>
          </a:xfrm>
          <a:prstGeom prst="rect">
            <a:avLst/>
          </a:prstGeom>
          <a:ln>
            <a:noFill/>
          </a:ln>
        </p:spPr>
      </p:pic>
      <p:pic>
        <p:nvPicPr>
          <p:cNvPr id="526" name="Рисунок 5" descr=""/>
          <p:cNvPicPr/>
          <p:nvPr/>
        </p:nvPicPr>
        <p:blipFill>
          <a:blip r:embed="rId5"/>
          <a:stretch/>
        </p:blipFill>
        <p:spPr>
          <a:xfrm>
            <a:off x="889920" y="6327000"/>
            <a:ext cx="291960" cy="291960"/>
          </a:xfrm>
          <a:prstGeom prst="rect">
            <a:avLst/>
          </a:prstGeom>
          <a:ln>
            <a:noFill/>
          </a:ln>
        </p:spPr>
      </p:pic>
      <p:sp>
        <p:nvSpPr>
          <p:cNvPr id="527" name="CustomShape 19"/>
          <p:cNvSpPr/>
          <p:nvPr/>
        </p:nvSpPr>
        <p:spPr>
          <a:xfrm>
            <a:off x="5089680" y="1523520"/>
            <a:ext cx="5835600" cy="100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«кАссист» укажет неактуальные нормативные документы и</a:t>
            </a:r>
            <a:r>
              <a:rPr b="0" lang="en-US" sz="1400" spc="-1" strike="noStrike">
                <a:solidFill>
                  <a:srgbClr val="404040"/>
                </a:solidFill>
                <a:latin typeface="Montserrat"/>
              </a:rPr>
              <a:t> 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предложит им</a:t>
            </a:r>
            <a:r>
              <a:rPr b="0" lang="en-US" sz="1400" spc="-1" strike="noStrike">
                <a:solidFill>
                  <a:srgbClr val="404040"/>
                </a:solidFill>
                <a:latin typeface="Montserrat"/>
              </a:rPr>
              <a:t> 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замену.</a:t>
            </a:r>
            <a:endParaRPr b="0" lang="ru-RU" sz="1400" spc="-1" strike="noStrike">
              <a:latin typeface="Calibri"/>
            </a:endParaRPr>
          </a:p>
          <a:p>
            <a:pPr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По итогам проверки вы можете выгрузить отчет о проверке.</a:t>
            </a:r>
            <a:endParaRPr b="0" lang="ru-RU" sz="1400" spc="-1" strike="noStrike">
              <a:latin typeface="Calibri"/>
            </a:endParaRPr>
          </a:p>
        </p:txBody>
      </p:sp>
      <p:sp>
        <p:nvSpPr>
          <p:cNvPr id="528" name="Line 20"/>
          <p:cNvSpPr/>
          <p:nvPr/>
        </p:nvSpPr>
        <p:spPr>
          <a:xfrm>
            <a:off x="5195880" y="2392200"/>
            <a:ext cx="0" cy="3794400"/>
          </a:xfrm>
          <a:prstGeom prst="line">
            <a:avLst/>
          </a:prstGeom>
          <a:ln w="2232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8" dur="indefinite" restart="never" nodeType="tmRoot">
          <p:childTnLst>
            <p:seq>
              <p:cTn id="129" dur="indefinite" nodeType="mainSeq"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33" dur="55256" fill="hold"/>
                                        <p:tgtEl>
                                          <p:spTgt spid="5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34" restart="whenNotActive" nodeType="interactiveSeq" fill="hold">
                <p:stCondLst>
                  <p:cond delay="0" evt="onClick">
                    <p:tgtEl>
                      <p:spTgt spid="525"/>
                    </p:tgtEl>
                  </p:cond>
                </p:stCondLst>
                <p:childTnLst>
                  <p:par>
                    <p:cTn id="135" fill="hold">
                      <p:stCondLst>
                        <p:cond delay="0" evt="onClick">
                          <p:tgtEl>
                            <p:spTgt spid="525"/>
                          </p:tgtEl>
                        </p:cond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8" dur="1" fill="hold"/>
                                        <p:tgtEl>
                                          <p:spTgt spid="5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974520" y="2443320"/>
            <a:ext cx="6994080" cy="3788280"/>
          </a:xfrm>
          <a:prstGeom prst="rect">
            <a:avLst/>
          </a:prstGeom>
          <a:ln>
            <a:noFill/>
          </a:ln>
        </p:spPr>
      </p:pic>
      <p:sp>
        <p:nvSpPr>
          <p:cNvPr id="53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Контроль изменений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31" name="TextShape 2"/>
          <p:cNvSpPr txBox="1"/>
          <p:nvPr/>
        </p:nvSpPr>
        <p:spPr>
          <a:xfrm>
            <a:off x="8204400" y="2385720"/>
            <a:ext cx="3450240" cy="3978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601"/>
              </a:spcBef>
              <a:spcAft>
                <a:spcPts val="1199"/>
              </a:spcAft>
              <a:tabLst>
                <a:tab algn="l" pos="0"/>
              </a:tabLst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«Техэксперт» уведомит о</a:t>
            </a:r>
            <a:r>
              <a:rPr b="0" lang="en-US" sz="1800" spc="-1" strike="noStrike">
                <a:solidFill>
                  <a:srgbClr val="292929"/>
                </a:solidFill>
                <a:latin typeface="Montserrat"/>
              </a:rPr>
              <a:t> </a:t>
            </a: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любых изменениях нормативных документов.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Подборку используемых нормативных документов можно создать в системе в</a:t>
            </a:r>
            <a:r>
              <a:rPr b="0" lang="en-US" sz="1400" spc="-1" strike="noStrike">
                <a:solidFill>
                  <a:srgbClr val="404040"/>
                </a:solidFill>
                <a:latin typeface="Montserrat"/>
              </a:rPr>
              <a:t> 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один клик. </a:t>
            </a:r>
            <a:endParaRPr b="0" lang="ru-RU" sz="1400" spc="-1" strike="noStrike">
              <a:solidFill>
                <a:srgbClr val="292929"/>
              </a:solidFill>
              <a:latin typeface="Montserrat"/>
            </a:endParaRPr>
          </a:p>
          <a:p>
            <a:pPr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Поставьте их на контроль или</a:t>
            </a:r>
            <a:r>
              <a:rPr b="0" lang="en-US" sz="1400" spc="-1" strike="noStrike">
                <a:solidFill>
                  <a:srgbClr val="404040"/>
                </a:solidFill>
                <a:latin typeface="Montserrat"/>
              </a:rPr>
              <a:t> 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разложите в</a:t>
            </a:r>
            <a:r>
              <a:rPr b="0" lang="en-US" sz="1400" spc="-1" strike="noStrike">
                <a:solidFill>
                  <a:srgbClr val="404040"/>
                </a:solidFill>
                <a:latin typeface="Montserrat"/>
              </a:rPr>
              <a:t> 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персональные папки в</a:t>
            </a:r>
            <a:r>
              <a:rPr b="0" lang="en-US" sz="1400" spc="-1" strike="noStrike">
                <a:solidFill>
                  <a:srgbClr val="404040"/>
                </a:solidFill>
                <a:latin typeface="Montserrat"/>
              </a:rPr>
              <a:t> 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системе в соответствии с</a:t>
            </a:r>
            <a:r>
              <a:rPr b="0" lang="en-US" sz="1400" spc="-1" strike="noStrike">
                <a:solidFill>
                  <a:srgbClr val="404040"/>
                </a:solidFill>
                <a:latin typeface="Montserrat"/>
              </a:rPr>
              <a:t> 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вашими задачами.</a:t>
            </a:r>
            <a:endParaRPr b="0" lang="ru-RU" sz="1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32" name="CustomShape 3"/>
          <p:cNvSpPr/>
          <p:nvPr/>
        </p:nvSpPr>
        <p:spPr>
          <a:xfrm>
            <a:off x="8604720" y="5191200"/>
            <a:ext cx="3177720" cy="142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292929"/>
                </a:solidFill>
                <a:latin typeface="Montserrat"/>
              </a:rPr>
              <a:t>Отфильтруйте перечень нормативных документов при необходимости.</a:t>
            </a:r>
            <a:endParaRPr b="0" lang="ru-RU" sz="1100" spc="-1" strike="noStrike"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292929"/>
                </a:solidFill>
                <a:latin typeface="Montserrat"/>
              </a:rPr>
              <a:t>Самые внимательные заметили, что</a:t>
            </a:r>
            <a:r>
              <a:rPr b="1" lang="en-US" sz="1100" spc="-1" strike="noStrike">
                <a:solidFill>
                  <a:srgbClr val="292929"/>
                </a:solidFill>
                <a:latin typeface="Montserrat"/>
              </a:rPr>
              <a:t> </a:t>
            </a:r>
            <a:r>
              <a:rPr b="1" lang="ru-RU" sz="1100" spc="-1" strike="noStrike">
                <a:solidFill>
                  <a:srgbClr val="292929"/>
                </a:solidFill>
                <a:latin typeface="Montserrat"/>
              </a:rPr>
              <a:t>поставить документы на контроль </a:t>
            </a:r>
            <a:br/>
            <a:r>
              <a:rPr b="1" lang="ru-RU" sz="1100" spc="-1" strike="noStrike">
                <a:solidFill>
                  <a:srgbClr val="292929"/>
                </a:solidFill>
                <a:latin typeface="Montserrat"/>
              </a:rPr>
              <a:t>можно уже на этапе расстановки ссылок.</a:t>
            </a:r>
            <a:endParaRPr b="0" lang="ru-RU" sz="1100" spc="-1" strike="noStrike">
              <a:latin typeface="Calibri"/>
            </a:endParaRPr>
          </a:p>
        </p:txBody>
      </p:sp>
      <p:pic>
        <p:nvPicPr>
          <p:cNvPr id="533" name="Рисунок 5" descr=""/>
          <p:cNvPicPr/>
          <p:nvPr/>
        </p:nvPicPr>
        <p:blipFill>
          <a:blip r:embed="rId4"/>
          <a:stretch/>
        </p:blipFill>
        <p:spPr>
          <a:xfrm>
            <a:off x="8312400" y="5277960"/>
            <a:ext cx="291240" cy="291240"/>
          </a:xfrm>
          <a:prstGeom prst="rect">
            <a:avLst/>
          </a:prstGeom>
          <a:ln>
            <a:noFill/>
          </a:ln>
        </p:spPr>
      </p:pic>
      <p:grpSp>
        <p:nvGrpSpPr>
          <p:cNvPr id="534" name="Group 4"/>
          <p:cNvGrpSpPr/>
          <p:nvPr/>
        </p:nvGrpSpPr>
        <p:grpSpPr>
          <a:xfrm>
            <a:off x="938520" y="1438920"/>
            <a:ext cx="10413360" cy="867240"/>
            <a:chOff x="938520" y="1438920"/>
            <a:chExt cx="10413360" cy="867240"/>
          </a:xfrm>
        </p:grpSpPr>
        <p:sp>
          <p:nvSpPr>
            <p:cNvPr id="535" name="Line 5"/>
            <p:cNvSpPr/>
            <p:nvPr/>
          </p:nvSpPr>
          <p:spPr>
            <a:xfrm>
              <a:off x="3465360" y="1438920"/>
              <a:ext cx="0" cy="79920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536" name="Group 6"/>
            <p:cNvGrpSpPr/>
            <p:nvPr/>
          </p:nvGrpSpPr>
          <p:grpSpPr>
            <a:xfrm>
              <a:off x="3716280" y="1469520"/>
              <a:ext cx="2083680" cy="729720"/>
              <a:chOff x="3716280" y="1469520"/>
              <a:chExt cx="2083680" cy="729720"/>
            </a:xfrm>
          </p:grpSpPr>
          <p:sp>
            <p:nvSpPr>
              <p:cNvPr id="537" name="CustomShape 7"/>
              <p:cNvSpPr/>
              <p:nvPr/>
            </p:nvSpPr>
            <p:spPr>
              <a:xfrm>
                <a:off x="4313880" y="1469520"/>
                <a:ext cx="1486080" cy="729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1400" spc="-1" strike="noStrike">
                    <a:solidFill>
                      <a:srgbClr val="006897"/>
                    </a:solidFill>
                    <a:latin typeface="Montserrat"/>
                  </a:rPr>
                  <a:t>Выберите нормативные документы.</a:t>
                </a:r>
                <a:endParaRPr b="0" lang="ru-RU" sz="1400" spc="-1" strike="noStrike">
                  <a:latin typeface="Calibri"/>
                </a:endParaRPr>
              </a:p>
            </p:txBody>
          </p:sp>
          <p:grpSp>
            <p:nvGrpSpPr>
              <p:cNvPr id="538" name="Group 8"/>
              <p:cNvGrpSpPr/>
              <p:nvPr/>
            </p:nvGrpSpPr>
            <p:grpSpPr>
              <a:xfrm>
                <a:off x="3716280" y="1603440"/>
                <a:ext cx="470160" cy="470160"/>
                <a:chOff x="3716280" y="1603440"/>
                <a:chExt cx="470160" cy="470160"/>
              </a:xfrm>
            </p:grpSpPr>
            <p:sp>
              <p:nvSpPr>
                <p:cNvPr id="539" name="CustomShape 9"/>
                <p:cNvSpPr/>
                <p:nvPr/>
              </p:nvSpPr>
              <p:spPr>
                <a:xfrm>
                  <a:off x="3716280" y="1603440"/>
                  <a:ext cx="470160" cy="47016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40" name="CustomShape 10"/>
                <p:cNvSpPr/>
                <p:nvPr/>
              </p:nvSpPr>
              <p:spPr>
                <a:xfrm>
                  <a:off x="3719880" y="1684440"/>
                  <a:ext cx="46512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ffffff"/>
                      </a:solidFill>
                      <a:latin typeface="Montserrat"/>
                    </a:rPr>
                    <a:t>02</a:t>
                  </a:r>
                  <a:endParaRPr b="0" lang="ru-RU" sz="1400" spc="-1" strike="noStrike">
                    <a:latin typeface="Calibri"/>
                  </a:endParaRPr>
                </a:p>
              </p:txBody>
            </p:sp>
          </p:grpSp>
        </p:grpSp>
        <p:grpSp>
          <p:nvGrpSpPr>
            <p:cNvPr id="541" name="Group 11"/>
            <p:cNvGrpSpPr/>
            <p:nvPr/>
          </p:nvGrpSpPr>
          <p:grpSpPr>
            <a:xfrm>
              <a:off x="6301440" y="1577160"/>
              <a:ext cx="5050440" cy="516600"/>
              <a:chOff x="6301440" y="1577160"/>
              <a:chExt cx="5050440" cy="516600"/>
            </a:xfrm>
          </p:grpSpPr>
          <p:sp>
            <p:nvSpPr>
              <p:cNvPr id="542" name="CustomShape 12"/>
              <p:cNvSpPr/>
              <p:nvPr/>
            </p:nvSpPr>
            <p:spPr>
              <a:xfrm>
                <a:off x="6899040" y="1577160"/>
                <a:ext cx="4452840" cy="516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1400" spc="-1" strike="noStrike">
                    <a:solidFill>
                      <a:srgbClr val="006897"/>
                    </a:solidFill>
                    <a:latin typeface="Montserrat"/>
                  </a:rPr>
                  <a:t>Поставьте эти документы на</a:t>
                </a:r>
                <a:r>
                  <a:rPr b="0" lang="en-US" sz="1400" spc="-1" strike="noStrike">
                    <a:solidFill>
                      <a:srgbClr val="006897"/>
                    </a:solidFill>
                    <a:latin typeface="Montserrat"/>
                  </a:rPr>
                  <a:t> </a:t>
                </a:r>
                <a:r>
                  <a:rPr b="0" lang="ru-RU" sz="1400" spc="-1" strike="noStrike">
                    <a:solidFill>
                      <a:srgbClr val="006897"/>
                    </a:solidFill>
                    <a:latin typeface="Montserrat"/>
                  </a:rPr>
                  <a:t>контроль</a:t>
                </a:r>
                <a:r>
                  <a:rPr b="0" lang="en-US" sz="1400" spc="-1" strike="noStrike">
                    <a:solidFill>
                      <a:srgbClr val="006897"/>
                    </a:solidFill>
                    <a:latin typeface="Montserrat"/>
                  </a:rPr>
                  <a:t> </a:t>
                </a:r>
                <a:r>
                  <a:rPr b="0" lang="ru-RU" sz="1400" spc="-1" strike="noStrike">
                    <a:solidFill>
                      <a:srgbClr val="006897"/>
                    </a:solidFill>
                    <a:latin typeface="Montserrat"/>
                  </a:rPr>
                  <a:t>или положите в</a:t>
                </a:r>
                <a:r>
                  <a:rPr b="0" lang="en-US" sz="1400" spc="-1" strike="noStrike">
                    <a:solidFill>
                      <a:srgbClr val="006897"/>
                    </a:solidFill>
                    <a:latin typeface="Montserrat"/>
                  </a:rPr>
                  <a:t> </a:t>
                </a:r>
                <a:r>
                  <a:rPr b="0" lang="ru-RU" sz="1400" spc="-1" strike="noStrike">
                    <a:solidFill>
                      <a:srgbClr val="006897"/>
                    </a:solidFill>
                    <a:latin typeface="Montserrat"/>
                  </a:rPr>
                  <a:t>персональные папки в системе.</a:t>
                </a:r>
                <a:endParaRPr b="0" lang="ru-RU" sz="1400" spc="-1" strike="noStrike">
                  <a:latin typeface="Calibri"/>
                </a:endParaRPr>
              </a:p>
            </p:txBody>
          </p:sp>
          <p:grpSp>
            <p:nvGrpSpPr>
              <p:cNvPr id="543" name="Group 13"/>
              <p:cNvGrpSpPr/>
              <p:nvPr/>
            </p:nvGrpSpPr>
            <p:grpSpPr>
              <a:xfrm>
                <a:off x="6301440" y="1598760"/>
                <a:ext cx="470160" cy="470160"/>
                <a:chOff x="6301440" y="1598760"/>
                <a:chExt cx="470160" cy="470160"/>
              </a:xfrm>
            </p:grpSpPr>
            <p:sp>
              <p:nvSpPr>
                <p:cNvPr id="544" name="CustomShape 14"/>
                <p:cNvSpPr/>
                <p:nvPr/>
              </p:nvSpPr>
              <p:spPr>
                <a:xfrm>
                  <a:off x="6301440" y="1598760"/>
                  <a:ext cx="470160" cy="47016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45" name="CustomShape 15"/>
                <p:cNvSpPr/>
                <p:nvPr/>
              </p:nvSpPr>
              <p:spPr>
                <a:xfrm>
                  <a:off x="6314760" y="1679760"/>
                  <a:ext cx="442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ffffff"/>
                      </a:solidFill>
                      <a:latin typeface="Montserrat"/>
                    </a:rPr>
                    <a:t>03</a:t>
                  </a:r>
                  <a:endParaRPr b="0" lang="ru-RU" sz="1400" spc="-1" strike="noStrike">
                    <a:latin typeface="Calibri"/>
                  </a:endParaRPr>
                </a:p>
              </p:txBody>
            </p:sp>
          </p:grpSp>
        </p:grpSp>
        <p:grpSp>
          <p:nvGrpSpPr>
            <p:cNvPr id="546" name="Group 16"/>
            <p:cNvGrpSpPr/>
            <p:nvPr/>
          </p:nvGrpSpPr>
          <p:grpSpPr>
            <a:xfrm>
              <a:off x="938520" y="1577160"/>
              <a:ext cx="2276280" cy="729000"/>
              <a:chOff x="938520" y="1577160"/>
              <a:chExt cx="2276280" cy="729000"/>
            </a:xfrm>
          </p:grpSpPr>
          <p:grpSp>
            <p:nvGrpSpPr>
              <p:cNvPr id="547" name="Group 17"/>
              <p:cNvGrpSpPr/>
              <p:nvPr/>
            </p:nvGrpSpPr>
            <p:grpSpPr>
              <a:xfrm>
                <a:off x="938520" y="1603440"/>
                <a:ext cx="470160" cy="596880"/>
                <a:chOff x="938520" y="1603440"/>
                <a:chExt cx="470160" cy="596880"/>
              </a:xfrm>
            </p:grpSpPr>
            <p:sp>
              <p:nvSpPr>
                <p:cNvPr id="548" name="CustomShape 18"/>
                <p:cNvSpPr/>
                <p:nvPr/>
              </p:nvSpPr>
              <p:spPr>
                <a:xfrm>
                  <a:off x="938520" y="1603440"/>
                  <a:ext cx="470160" cy="47016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49" name="CustomShape 19"/>
                <p:cNvSpPr/>
                <p:nvPr/>
              </p:nvSpPr>
              <p:spPr>
                <a:xfrm>
                  <a:off x="966240" y="1684440"/>
                  <a:ext cx="407160" cy="5158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ffffff"/>
                      </a:solidFill>
                      <a:latin typeface="Montserrat"/>
                    </a:rPr>
                    <a:t>01</a:t>
                  </a:r>
                  <a:endParaRPr b="0" lang="ru-RU" sz="1400" spc="-1" strike="noStrike">
                    <a:latin typeface="Calibri"/>
                  </a:endParaRPr>
                </a:p>
              </p:txBody>
            </p:sp>
          </p:grpSp>
          <p:sp>
            <p:nvSpPr>
              <p:cNvPr id="550" name="CustomShape 20"/>
              <p:cNvSpPr/>
              <p:nvPr/>
            </p:nvSpPr>
            <p:spPr>
              <a:xfrm>
                <a:off x="1536120" y="1577160"/>
                <a:ext cx="1678680" cy="729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1400" spc="-1" strike="noStrike">
                    <a:solidFill>
                      <a:srgbClr val="006897"/>
                    </a:solidFill>
                    <a:latin typeface="Montserrat"/>
                  </a:rPr>
                  <a:t>Нажмите «Ссылается на».</a:t>
                </a:r>
                <a:endParaRPr b="0" lang="ru-RU" sz="1400" spc="-1" strike="noStrike">
                  <a:latin typeface="Calibri"/>
                </a:endParaRPr>
              </a:p>
            </p:txBody>
          </p:sp>
        </p:grpSp>
        <p:sp>
          <p:nvSpPr>
            <p:cNvPr id="551" name="Line 21"/>
            <p:cNvSpPr/>
            <p:nvPr/>
          </p:nvSpPr>
          <p:spPr>
            <a:xfrm>
              <a:off x="6050520" y="1438920"/>
              <a:ext cx="0" cy="79920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9" dur="indefinite" restart="never" nodeType="tmRoot">
          <p:childTnLst>
            <p:seq>
              <p:cTn id="140" dur="indefinite" nodeType="mainSeq">
                <p:childTnLst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44" dur="56791" fill="hold"/>
                                        <p:tgtEl>
                                          <p:spTgt spid="5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45" restart="whenNotActive" nodeType="interactiveSeq" fill="hold">
                <p:stCondLst>
                  <p:cond delay="0" evt="onClick">
                    <p:tgtEl>
                      <p:spTgt spid="529"/>
                    </p:tgtEl>
                  </p:cond>
                </p:stCondLst>
                <p:childTnLst>
                  <p:par>
                    <p:cTn id="146" fill="hold">
                      <p:stCondLst>
                        <p:cond delay="0" evt="onClick">
                          <p:tgtEl>
                            <p:spTgt spid="529"/>
                          </p:tgtEl>
                        </p:cond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9" dur="1" fill="hold"/>
                                        <p:tgtEl>
                                          <p:spTgt spid="5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Рисунок 42" descr=""/>
          <p:cNvPicPr/>
          <p:nvPr/>
        </p:nvPicPr>
        <p:blipFill>
          <a:blip r:embed="rId1"/>
          <a:srcRect l="846" t="0" r="138" b="0"/>
          <a:stretch/>
        </p:blipFill>
        <p:spPr>
          <a:xfrm>
            <a:off x="892080" y="744120"/>
            <a:ext cx="4243680" cy="4598640"/>
          </a:xfrm>
          <a:prstGeom prst="rect">
            <a:avLst/>
          </a:prstGeom>
          <a:ln w="12600">
            <a:solidFill>
              <a:schemeClr val="accent1"/>
            </a:solidFill>
            <a:round/>
          </a:ln>
        </p:spPr>
      </p:pic>
      <p:sp>
        <p:nvSpPr>
          <p:cNvPr id="553" name="TextShape 1"/>
          <p:cNvSpPr txBox="1"/>
          <p:nvPr/>
        </p:nvSpPr>
        <p:spPr>
          <a:xfrm>
            <a:off x="5584320" y="606600"/>
            <a:ext cx="4379040" cy="12366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1" lang="ru-RU" sz="4000" spc="-1" strike="noStrike">
                <a:solidFill>
                  <a:srgbClr val="0563a6"/>
                </a:solidFill>
                <a:latin typeface="Montserrat"/>
              </a:rPr>
              <a:t>Оперативные уведомления</a:t>
            </a:r>
            <a:endParaRPr b="0" lang="ru-RU" sz="40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54" name="TextShape 2"/>
          <p:cNvSpPr txBox="1"/>
          <p:nvPr/>
        </p:nvSpPr>
        <p:spPr>
          <a:xfrm>
            <a:off x="5555880" y="2247840"/>
            <a:ext cx="5557680" cy="3978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spcAft>
                <a:spcPts val="1199"/>
              </a:spcAft>
              <a:tabLst>
                <a:tab algn="l" pos="0"/>
              </a:tabLst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«Техэксперт» уведомит о любых изменениях нормативных документов на контроле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Сервис «Информер» покажет уведомление </a:t>
            </a:r>
            <a:br/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на рабочем столе, а «Техэксперт» пришлет письмо на</a:t>
            </a:r>
            <a:r>
              <a:rPr b="0" lang="en-US" sz="1400" spc="-1" strike="noStrike">
                <a:solidFill>
                  <a:srgbClr val="404040"/>
                </a:solidFill>
                <a:latin typeface="Montserrat"/>
              </a:rPr>
              <a:t> 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электронную почту.</a:t>
            </a:r>
            <a:endParaRPr b="0" lang="ru-RU" sz="1400" spc="-1" strike="noStrike">
              <a:solidFill>
                <a:srgbClr val="292929"/>
              </a:solidFill>
              <a:latin typeface="Montserrat"/>
            </a:endParaRPr>
          </a:p>
        </p:txBody>
      </p:sp>
      <p:grpSp>
        <p:nvGrpSpPr>
          <p:cNvPr id="555" name="Group 3"/>
          <p:cNvGrpSpPr/>
          <p:nvPr/>
        </p:nvGrpSpPr>
        <p:grpSpPr>
          <a:xfrm>
            <a:off x="5555880" y="4006800"/>
            <a:ext cx="4916880" cy="2202480"/>
            <a:chOff x="5555880" y="4006800"/>
            <a:chExt cx="4916880" cy="2202480"/>
          </a:xfrm>
        </p:grpSpPr>
        <p:sp>
          <p:nvSpPr>
            <p:cNvPr id="556" name="Line 4"/>
            <p:cNvSpPr/>
            <p:nvPr/>
          </p:nvSpPr>
          <p:spPr>
            <a:xfrm>
              <a:off x="5555880" y="4689720"/>
              <a:ext cx="443592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57" name="Line 5"/>
            <p:cNvSpPr/>
            <p:nvPr/>
          </p:nvSpPr>
          <p:spPr>
            <a:xfrm>
              <a:off x="5555880" y="5532840"/>
              <a:ext cx="443592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558" name="Group 6"/>
            <p:cNvGrpSpPr/>
            <p:nvPr/>
          </p:nvGrpSpPr>
          <p:grpSpPr>
            <a:xfrm>
              <a:off x="5572440" y="4849920"/>
              <a:ext cx="4900320" cy="516600"/>
              <a:chOff x="5572440" y="4849920"/>
              <a:chExt cx="4900320" cy="516600"/>
            </a:xfrm>
          </p:grpSpPr>
          <p:sp>
            <p:nvSpPr>
              <p:cNvPr id="559" name="CustomShape 7"/>
              <p:cNvSpPr/>
              <p:nvPr/>
            </p:nvSpPr>
            <p:spPr>
              <a:xfrm>
                <a:off x="6229080" y="4849920"/>
                <a:ext cx="4243680" cy="516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1400" spc="-1" strike="noStrike">
                    <a:solidFill>
                      <a:srgbClr val="006897"/>
                    </a:solidFill>
                    <a:latin typeface="Montserrat"/>
                  </a:rPr>
                  <a:t>Укажите электронную почту в своем профиле в системе «Техэксперт».</a:t>
                </a:r>
                <a:endParaRPr b="0" lang="ru-RU" sz="1400" spc="-1" strike="noStrike">
                  <a:latin typeface="Calibri"/>
                </a:endParaRPr>
              </a:p>
            </p:txBody>
          </p:sp>
          <p:grpSp>
            <p:nvGrpSpPr>
              <p:cNvPr id="560" name="Group 8"/>
              <p:cNvGrpSpPr/>
              <p:nvPr/>
            </p:nvGrpSpPr>
            <p:grpSpPr>
              <a:xfrm>
                <a:off x="5572440" y="4876200"/>
                <a:ext cx="470160" cy="470160"/>
                <a:chOff x="5572440" y="4876200"/>
                <a:chExt cx="470160" cy="470160"/>
              </a:xfrm>
            </p:grpSpPr>
            <p:sp>
              <p:nvSpPr>
                <p:cNvPr id="561" name="CustomShape 9"/>
                <p:cNvSpPr/>
                <p:nvPr/>
              </p:nvSpPr>
              <p:spPr>
                <a:xfrm>
                  <a:off x="5572440" y="4876200"/>
                  <a:ext cx="470160" cy="47016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62" name="CustomShape 10"/>
                <p:cNvSpPr/>
                <p:nvPr/>
              </p:nvSpPr>
              <p:spPr>
                <a:xfrm>
                  <a:off x="5576400" y="4957200"/>
                  <a:ext cx="46512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ffffff"/>
                      </a:solidFill>
                      <a:latin typeface="Montserrat"/>
                    </a:rPr>
                    <a:t>02</a:t>
                  </a:r>
                  <a:endParaRPr b="0" lang="ru-RU" sz="1400" spc="-1" strike="noStrike">
                    <a:latin typeface="Calibri"/>
                  </a:endParaRPr>
                </a:p>
              </p:txBody>
            </p:sp>
          </p:grpSp>
        </p:grpSp>
        <p:grpSp>
          <p:nvGrpSpPr>
            <p:cNvPr id="563" name="Group 11"/>
            <p:cNvGrpSpPr/>
            <p:nvPr/>
          </p:nvGrpSpPr>
          <p:grpSpPr>
            <a:xfrm>
              <a:off x="5572440" y="5692680"/>
              <a:ext cx="4900320" cy="516600"/>
              <a:chOff x="5572440" y="5692680"/>
              <a:chExt cx="4900320" cy="516600"/>
            </a:xfrm>
          </p:grpSpPr>
          <p:sp>
            <p:nvSpPr>
              <p:cNvPr id="564" name="CustomShape 12"/>
              <p:cNvSpPr/>
              <p:nvPr/>
            </p:nvSpPr>
            <p:spPr>
              <a:xfrm>
                <a:off x="6229080" y="5692680"/>
                <a:ext cx="4243680" cy="516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1400" spc="-1" strike="noStrike">
                    <a:solidFill>
                      <a:srgbClr val="006897"/>
                    </a:solidFill>
                    <a:latin typeface="Montserrat"/>
                  </a:rPr>
                  <a:t>Подключите рассылку на </a:t>
                </a:r>
                <a:r>
                  <a:rPr b="0" lang="en-US" sz="1400" spc="-1" strike="noStrike">
                    <a:solidFill>
                      <a:srgbClr val="006897"/>
                    </a:solidFill>
                    <a:latin typeface="Montserrat"/>
                  </a:rPr>
                  <a:t>e-mail</a:t>
                </a:r>
                <a:r>
                  <a:rPr b="0" lang="ru-RU" sz="1400" spc="-1" strike="noStrike">
                    <a:solidFill>
                      <a:srgbClr val="006897"/>
                    </a:solidFill>
                    <a:latin typeface="Montserrat"/>
                  </a:rPr>
                  <a:t> об</a:t>
                </a:r>
                <a:r>
                  <a:rPr b="0" lang="en-US" sz="1400" spc="-1" strike="noStrike">
                    <a:solidFill>
                      <a:srgbClr val="006897"/>
                    </a:solidFill>
                    <a:latin typeface="Montserrat"/>
                  </a:rPr>
                  <a:t> </a:t>
                </a:r>
                <a:r>
                  <a:rPr b="0" lang="ru-RU" sz="1400" spc="-1" strike="noStrike">
                    <a:solidFill>
                      <a:srgbClr val="006897"/>
                    </a:solidFill>
                    <a:latin typeface="Montserrat"/>
                  </a:rPr>
                  <a:t>изменениях в документах на контроле.</a:t>
                </a:r>
                <a:endParaRPr b="0" lang="ru-RU" sz="1400" spc="-1" strike="noStrike">
                  <a:latin typeface="Calibri"/>
                </a:endParaRPr>
              </a:p>
            </p:txBody>
          </p:sp>
          <p:grpSp>
            <p:nvGrpSpPr>
              <p:cNvPr id="565" name="Group 13"/>
              <p:cNvGrpSpPr/>
              <p:nvPr/>
            </p:nvGrpSpPr>
            <p:grpSpPr>
              <a:xfrm>
                <a:off x="5572440" y="5718960"/>
                <a:ext cx="470160" cy="470160"/>
                <a:chOff x="5572440" y="5718960"/>
                <a:chExt cx="470160" cy="470160"/>
              </a:xfrm>
            </p:grpSpPr>
            <p:sp>
              <p:nvSpPr>
                <p:cNvPr id="566" name="CustomShape 14"/>
                <p:cNvSpPr/>
                <p:nvPr/>
              </p:nvSpPr>
              <p:spPr>
                <a:xfrm>
                  <a:off x="5572440" y="5718960"/>
                  <a:ext cx="470160" cy="47016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67" name="CustomShape 15"/>
                <p:cNvSpPr/>
                <p:nvPr/>
              </p:nvSpPr>
              <p:spPr>
                <a:xfrm>
                  <a:off x="5585760" y="5799960"/>
                  <a:ext cx="442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ffffff"/>
                      </a:solidFill>
                      <a:latin typeface="Montserrat"/>
                    </a:rPr>
                    <a:t>0</a:t>
                  </a:r>
                  <a:r>
                    <a:rPr b="1" lang="ru-RU" sz="1400" spc="-1" strike="noStrike">
                      <a:solidFill>
                        <a:srgbClr val="ffffff"/>
                      </a:solidFill>
                      <a:latin typeface="Montserrat"/>
                    </a:rPr>
                    <a:t>3</a:t>
                  </a:r>
                  <a:endParaRPr b="0" lang="ru-RU" sz="1400" spc="-1" strike="noStrike">
                    <a:latin typeface="Calibri"/>
                  </a:endParaRPr>
                </a:p>
              </p:txBody>
            </p:sp>
          </p:grpSp>
        </p:grpSp>
        <p:grpSp>
          <p:nvGrpSpPr>
            <p:cNvPr id="568" name="Group 16"/>
            <p:cNvGrpSpPr/>
            <p:nvPr/>
          </p:nvGrpSpPr>
          <p:grpSpPr>
            <a:xfrm>
              <a:off x="5572440" y="4006800"/>
              <a:ext cx="4190400" cy="623160"/>
              <a:chOff x="5572440" y="4006800"/>
              <a:chExt cx="4190400" cy="623160"/>
            </a:xfrm>
          </p:grpSpPr>
          <p:grpSp>
            <p:nvGrpSpPr>
              <p:cNvPr id="569" name="Group 17"/>
              <p:cNvGrpSpPr/>
              <p:nvPr/>
            </p:nvGrpSpPr>
            <p:grpSpPr>
              <a:xfrm>
                <a:off x="5572440" y="4033080"/>
                <a:ext cx="470160" cy="596880"/>
                <a:chOff x="5572440" y="4033080"/>
                <a:chExt cx="470160" cy="596880"/>
              </a:xfrm>
            </p:grpSpPr>
            <p:sp>
              <p:nvSpPr>
                <p:cNvPr id="570" name="CustomShape 18"/>
                <p:cNvSpPr/>
                <p:nvPr/>
              </p:nvSpPr>
              <p:spPr>
                <a:xfrm>
                  <a:off x="5572440" y="4033080"/>
                  <a:ext cx="470160" cy="47016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71" name="CustomShape 19"/>
                <p:cNvSpPr/>
                <p:nvPr/>
              </p:nvSpPr>
              <p:spPr>
                <a:xfrm>
                  <a:off x="5600160" y="4114080"/>
                  <a:ext cx="407160" cy="5158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ffffff"/>
                      </a:solidFill>
                      <a:latin typeface="Montserrat"/>
                    </a:rPr>
                    <a:t>01</a:t>
                  </a:r>
                  <a:endParaRPr b="0" lang="ru-RU" sz="1400" spc="-1" strike="noStrike">
                    <a:latin typeface="Calibri"/>
                  </a:endParaRPr>
                </a:p>
              </p:txBody>
            </p:sp>
          </p:grpSp>
          <p:sp>
            <p:nvSpPr>
              <p:cNvPr id="572" name="CustomShape 20"/>
              <p:cNvSpPr/>
              <p:nvPr/>
            </p:nvSpPr>
            <p:spPr>
              <a:xfrm>
                <a:off x="6229080" y="4006800"/>
                <a:ext cx="3533760" cy="516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1400" spc="-1" strike="noStrike">
                    <a:solidFill>
                      <a:srgbClr val="006897"/>
                    </a:solidFill>
                    <a:latin typeface="Montserrat"/>
                  </a:rPr>
                  <a:t>Настройте «Информер» на своем рабочем месте.</a:t>
                </a:r>
                <a:endParaRPr b="0" lang="ru-RU" sz="1400" spc="-1" strike="noStrike">
                  <a:latin typeface="Calibri"/>
                </a:endParaRPr>
              </a:p>
            </p:txBody>
          </p:sp>
        </p:grpSp>
      </p:grpSp>
      <p:sp>
        <p:nvSpPr>
          <p:cNvPr id="573" name="CustomShape 21"/>
          <p:cNvSpPr/>
          <p:nvPr/>
        </p:nvSpPr>
        <p:spPr>
          <a:xfrm>
            <a:off x="1438200" y="5760000"/>
            <a:ext cx="3332880" cy="68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292929"/>
                </a:solidFill>
                <a:latin typeface="Montserrat"/>
              </a:rPr>
              <a:t>Выберите любой удобный формат получения уведомлений.</a:t>
            </a:r>
            <a:endParaRPr b="0" lang="ru-RU" sz="1300" spc="-1" strike="noStrike">
              <a:latin typeface="Calibri"/>
            </a:endParaRPr>
          </a:p>
        </p:txBody>
      </p:sp>
      <p:pic>
        <p:nvPicPr>
          <p:cNvPr id="574" name="Рисунок 4" descr=""/>
          <p:cNvPicPr/>
          <p:nvPr/>
        </p:nvPicPr>
        <p:blipFill>
          <a:blip r:embed="rId2"/>
          <a:stretch/>
        </p:blipFill>
        <p:spPr>
          <a:xfrm>
            <a:off x="1145880" y="5859720"/>
            <a:ext cx="291960" cy="291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extShape 1"/>
          <p:cNvSpPr txBox="1"/>
          <p:nvPr/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ЕСКД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76" name="TextShape 2"/>
          <p:cNvSpPr txBox="1"/>
          <p:nvPr/>
        </p:nvSpPr>
        <p:spPr>
          <a:xfrm>
            <a:off x="839880" y="342720"/>
            <a:ext cx="3375360" cy="3978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Aft>
                <a:spcPts val="1199"/>
              </a:spcAft>
              <a:tabLst>
                <a:tab algn="l" pos="0"/>
              </a:tabLst>
            </a:pPr>
            <a:r>
              <a:rPr b="0" lang="ru-RU" sz="1800" spc="-1" strike="noStrike">
                <a:solidFill>
                  <a:srgbClr val="292929"/>
                </a:solidFill>
                <a:latin typeface="Montserrat"/>
              </a:rPr>
              <a:t>ГОСТ ЕСКД требует написание цифр и букв в тексте черным цветом.</a:t>
            </a:r>
            <a:endParaRPr b="0" lang="ru-RU" sz="1800" spc="-1" strike="noStrike">
              <a:solidFill>
                <a:srgbClr val="292929"/>
              </a:solidFill>
              <a:latin typeface="Montserrat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292929"/>
                </a:solidFill>
                <a:latin typeface="Montserrat"/>
              </a:rPr>
              <a:t>«кАссист» изменит форматирование расставленных ссылок для соблюдения требований ЕСКД в один клик</a:t>
            </a: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.</a:t>
            </a:r>
            <a:endParaRPr b="0" lang="ru-RU" sz="1400" spc="-1" strike="noStrike">
              <a:solidFill>
                <a:srgbClr val="292929"/>
              </a:solidFill>
              <a:latin typeface="Montserrat"/>
            </a:endParaRPr>
          </a:p>
          <a:p>
            <a:pPr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ru-RU" sz="1400" spc="-1" strike="noStrike">
                <a:solidFill>
                  <a:srgbClr val="404040"/>
                </a:solidFill>
                <a:latin typeface="Montserrat"/>
              </a:rPr>
              <a:t>Вам доступны 3 возможности:</a:t>
            </a:r>
            <a:endParaRPr b="0" lang="ru-RU" sz="1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577" name="CustomShape 3"/>
          <p:cNvSpPr/>
          <p:nvPr/>
        </p:nvSpPr>
        <p:spPr>
          <a:xfrm>
            <a:off x="1229400" y="6098760"/>
            <a:ext cx="540900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292929"/>
                </a:solidFill>
                <a:latin typeface="Montserrat"/>
              </a:rPr>
              <a:t>Форматирование – визуальное отображение ссылки</a:t>
            </a:r>
            <a:endParaRPr b="0" lang="ru-RU" sz="1300" spc="-1" strike="noStrike">
              <a:latin typeface="Calibri"/>
            </a:endParaRPr>
          </a:p>
        </p:txBody>
      </p:sp>
      <p:pic>
        <p:nvPicPr>
          <p:cNvPr id="578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4420080" y="788040"/>
            <a:ext cx="6993360" cy="3787920"/>
          </a:xfrm>
          <a:prstGeom prst="rect">
            <a:avLst/>
          </a:prstGeom>
          <a:ln>
            <a:noFill/>
          </a:ln>
        </p:spPr>
      </p:pic>
      <p:pic>
        <p:nvPicPr>
          <p:cNvPr id="579" name="Рисунок 8" descr=""/>
          <p:cNvPicPr/>
          <p:nvPr/>
        </p:nvPicPr>
        <p:blipFill>
          <a:blip r:embed="rId4"/>
          <a:stretch/>
        </p:blipFill>
        <p:spPr>
          <a:xfrm>
            <a:off x="908280" y="6088680"/>
            <a:ext cx="291960" cy="291960"/>
          </a:xfrm>
          <a:prstGeom prst="rect">
            <a:avLst/>
          </a:prstGeom>
          <a:ln>
            <a:noFill/>
          </a:ln>
        </p:spPr>
      </p:pic>
      <p:grpSp>
        <p:nvGrpSpPr>
          <p:cNvPr id="580" name="Group 4"/>
          <p:cNvGrpSpPr/>
          <p:nvPr/>
        </p:nvGrpSpPr>
        <p:grpSpPr>
          <a:xfrm>
            <a:off x="930960" y="4919400"/>
            <a:ext cx="8876880" cy="799200"/>
            <a:chOff x="930960" y="4919400"/>
            <a:chExt cx="8876880" cy="799200"/>
          </a:xfrm>
        </p:grpSpPr>
        <p:grpSp>
          <p:nvGrpSpPr>
            <p:cNvPr id="581" name="Group 5"/>
            <p:cNvGrpSpPr/>
            <p:nvPr/>
          </p:nvGrpSpPr>
          <p:grpSpPr>
            <a:xfrm>
              <a:off x="4245120" y="4950000"/>
              <a:ext cx="2462760" cy="729720"/>
              <a:chOff x="4245120" y="4950000"/>
              <a:chExt cx="2462760" cy="729720"/>
            </a:xfrm>
          </p:grpSpPr>
          <p:sp>
            <p:nvSpPr>
              <p:cNvPr id="582" name="CustomShape 6"/>
              <p:cNvSpPr/>
              <p:nvPr/>
            </p:nvSpPr>
            <p:spPr>
              <a:xfrm>
                <a:off x="4824000" y="4950000"/>
                <a:ext cx="1883880" cy="729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1400" spc="-1" strike="noStrike">
                    <a:solidFill>
                      <a:srgbClr val="e65300"/>
                    </a:solidFill>
                    <a:latin typeface="Montserrat"/>
                  </a:rPr>
                  <a:t>Удалить форматирование ссылок.</a:t>
                </a:r>
                <a:endParaRPr b="0" lang="ru-RU" sz="1400" spc="-1" strike="noStrike">
                  <a:latin typeface="Calibri"/>
                </a:endParaRPr>
              </a:p>
            </p:txBody>
          </p:sp>
          <p:grpSp>
            <p:nvGrpSpPr>
              <p:cNvPr id="583" name="Group 7"/>
              <p:cNvGrpSpPr/>
              <p:nvPr/>
            </p:nvGrpSpPr>
            <p:grpSpPr>
              <a:xfrm>
                <a:off x="4245120" y="5083920"/>
                <a:ext cx="470160" cy="470160"/>
                <a:chOff x="4245120" y="5083920"/>
                <a:chExt cx="470160" cy="470160"/>
              </a:xfrm>
            </p:grpSpPr>
            <p:sp>
              <p:nvSpPr>
                <p:cNvPr id="584" name="CustomShape 8"/>
                <p:cNvSpPr/>
                <p:nvPr/>
              </p:nvSpPr>
              <p:spPr>
                <a:xfrm>
                  <a:off x="4245120" y="5083920"/>
                  <a:ext cx="470160" cy="47016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85" name="CustomShape 9"/>
                <p:cNvSpPr/>
                <p:nvPr/>
              </p:nvSpPr>
              <p:spPr>
                <a:xfrm>
                  <a:off x="4249080" y="5164920"/>
                  <a:ext cx="46512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ffffff"/>
                      </a:solidFill>
                      <a:latin typeface="Montserrat"/>
                    </a:rPr>
                    <a:t>02</a:t>
                  </a:r>
                  <a:endParaRPr b="0" lang="ru-RU" sz="1400" spc="-1" strike="noStrike">
                    <a:latin typeface="Calibri"/>
                  </a:endParaRPr>
                </a:p>
              </p:txBody>
            </p:sp>
          </p:grpSp>
        </p:grpSp>
        <p:grpSp>
          <p:nvGrpSpPr>
            <p:cNvPr id="586" name="Group 10"/>
            <p:cNvGrpSpPr/>
            <p:nvPr/>
          </p:nvGrpSpPr>
          <p:grpSpPr>
            <a:xfrm>
              <a:off x="7558920" y="4950000"/>
              <a:ext cx="2248920" cy="729720"/>
              <a:chOff x="7558920" y="4950000"/>
              <a:chExt cx="2248920" cy="729720"/>
            </a:xfrm>
          </p:grpSpPr>
          <p:sp>
            <p:nvSpPr>
              <p:cNvPr id="587" name="CustomShape 11"/>
              <p:cNvSpPr/>
              <p:nvPr/>
            </p:nvSpPr>
            <p:spPr>
              <a:xfrm>
                <a:off x="8137800" y="4950000"/>
                <a:ext cx="1670040" cy="729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1400" spc="-1" strike="noStrike">
                    <a:solidFill>
                      <a:srgbClr val="e65300"/>
                    </a:solidFill>
                    <a:latin typeface="Montserrat"/>
                  </a:rPr>
                  <a:t>Удалить все расставленные ссылки.</a:t>
                </a:r>
                <a:endParaRPr b="0" lang="ru-RU" sz="1400" spc="-1" strike="noStrike">
                  <a:latin typeface="Calibri"/>
                </a:endParaRPr>
              </a:p>
            </p:txBody>
          </p:sp>
          <p:grpSp>
            <p:nvGrpSpPr>
              <p:cNvPr id="588" name="Group 12"/>
              <p:cNvGrpSpPr/>
              <p:nvPr/>
            </p:nvGrpSpPr>
            <p:grpSpPr>
              <a:xfrm>
                <a:off x="7558920" y="5083920"/>
                <a:ext cx="470160" cy="470160"/>
                <a:chOff x="7558920" y="5083920"/>
                <a:chExt cx="470160" cy="470160"/>
              </a:xfrm>
            </p:grpSpPr>
            <p:sp>
              <p:nvSpPr>
                <p:cNvPr id="589" name="CustomShape 13"/>
                <p:cNvSpPr/>
                <p:nvPr/>
              </p:nvSpPr>
              <p:spPr>
                <a:xfrm>
                  <a:off x="7558920" y="5083920"/>
                  <a:ext cx="470160" cy="47016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90" name="CustomShape 14"/>
                <p:cNvSpPr/>
                <p:nvPr/>
              </p:nvSpPr>
              <p:spPr>
                <a:xfrm>
                  <a:off x="7572240" y="5164920"/>
                  <a:ext cx="442440" cy="3034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ffffff"/>
                      </a:solidFill>
                      <a:latin typeface="Montserrat"/>
                    </a:rPr>
                    <a:t>0</a:t>
                  </a:r>
                  <a:r>
                    <a:rPr b="1" lang="ru-RU" sz="1400" spc="-1" strike="noStrike">
                      <a:solidFill>
                        <a:srgbClr val="ffffff"/>
                      </a:solidFill>
                      <a:latin typeface="Montserrat"/>
                    </a:rPr>
                    <a:t>3</a:t>
                  </a:r>
                  <a:endParaRPr b="0" lang="ru-RU" sz="1400" spc="-1" strike="noStrike">
                    <a:latin typeface="Calibri"/>
                  </a:endParaRPr>
                </a:p>
              </p:txBody>
            </p:sp>
          </p:grpSp>
        </p:grpSp>
        <p:grpSp>
          <p:nvGrpSpPr>
            <p:cNvPr id="591" name="Group 15"/>
            <p:cNvGrpSpPr/>
            <p:nvPr/>
          </p:nvGrpSpPr>
          <p:grpSpPr>
            <a:xfrm>
              <a:off x="930960" y="4950000"/>
              <a:ext cx="2462760" cy="730800"/>
              <a:chOff x="930960" y="4950000"/>
              <a:chExt cx="2462760" cy="730800"/>
            </a:xfrm>
          </p:grpSpPr>
          <p:grpSp>
            <p:nvGrpSpPr>
              <p:cNvPr id="592" name="Group 16"/>
              <p:cNvGrpSpPr/>
              <p:nvPr/>
            </p:nvGrpSpPr>
            <p:grpSpPr>
              <a:xfrm>
                <a:off x="930960" y="5083920"/>
                <a:ext cx="470160" cy="596880"/>
                <a:chOff x="930960" y="5083920"/>
                <a:chExt cx="470160" cy="596880"/>
              </a:xfrm>
            </p:grpSpPr>
            <p:sp>
              <p:nvSpPr>
                <p:cNvPr id="593" name="CustomShape 17"/>
                <p:cNvSpPr/>
                <p:nvPr/>
              </p:nvSpPr>
              <p:spPr>
                <a:xfrm>
                  <a:off x="930960" y="5083920"/>
                  <a:ext cx="470160" cy="470160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594" name="CustomShape 18"/>
                <p:cNvSpPr/>
                <p:nvPr/>
              </p:nvSpPr>
              <p:spPr>
                <a:xfrm>
                  <a:off x="958680" y="5164920"/>
                  <a:ext cx="407160" cy="51588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>
                  <a:spAutoFit/>
                </a:bodyPr>
                <a:p>
                  <a:pPr algn="ctr">
                    <a:lnSpc>
                      <a:spcPct val="100000"/>
                    </a:lnSpc>
                  </a:pPr>
                  <a:r>
                    <a:rPr b="1" lang="en-US" sz="1400" spc="-1" strike="noStrike">
                      <a:solidFill>
                        <a:srgbClr val="ffffff"/>
                      </a:solidFill>
                      <a:latin typeface="Montserrat"/>
                    </a:rPr>
                    <a:t>01</a:t>
                  </a:r>
                  <a:endParaRPr b="0" lang="ru-RU" sz="1400" spc="-1" strike="noStrike">
                    <a:latin typeface="Calibri"/>
                  </a:endParaRPr>
                </a:p>
              </p:txBody>
            </p:sp>
          </p:grpSp>
          <p:sp>
            <p:nvSpPr>
              <p:cNvPr id="595" name="CustomShape 19"/>
              <p:cNvSpPr/>
              <p:nvPr/>
            </p:nvSpPr>
            <p:spPr>
              <a:xfrm>
                <a:off x="1509840" y="4950000"/>
                <a:ext cx="1883880" cy="729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1400" spc="-1" strike="noStrike">
                    <a:solidFill>
                      <a:srgbClr val="e65300"/>
                    </a:solidFill>
                    <a:latin typeface="Montserrat"/>
                  </a:rPr>
                  <a:t>Восстановить форматирование ссылок.</a:t>
                </a:r>
                <a:endParaRPr b="0" lang="ru-RU" sz="1400" spc="-1" strike="noStrike">
                  <a:latin typeface="Calibri"/>
                </a:endParaRPr>
              </a:p>
            </p:txBody>
          </p:sp>
        </p:grpSp>
        <p:sp>
          <p:nvSpPr>
            <p:cNvPr id="596" name="Line 20"/>
            <p:cNvSpPr/>
            <p:nvPr/>
          </p:nvSpPr>
          <p:spPr>
            <a:xfrm>
              <a:off x="3819600" y="4919400"/>
              <a:ext cx="0" cy="79920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97" name="Line 21"/>
            <p:cNvSpPr/>
            <p:nvPr/>
          </p:nvSpPr>
          <p:spPr>
            <a:xfrm>
              <a:off x="7133400" y="4919400"/>
              <a:ext cx="0" cy="79920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0" dur="indefinite" restart="never" nodeType="tmRoot">
          <p:childTnLst>
            <p:seq>
              <p:cTn id="151" dur="indefinite" nodeType="mainSeq"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55" dur="19420" fill="hold"/>
                                        <p:tgtEl>
                                          <p:spTgt spid="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56" restart="whenNotActive" nodeType="interactiveSeq" fill="hold">
                <p:stCondLst>
                  <p:cond delay="0" evt="onClick">
                    <p:tgtEl>
                      <p:spTgt spid="578"/>
                    </p:tgtEl>
                  </p:cond>
                </p:stCondLst>
                <p:childTnLst>
                  <p:par>
                    <p:cTn id="157" fill="hold">
                      <p:stCondLst>
                        <p:cond delay="0" evt="onClick">
                          <p:tgtEl>
                            <p:spTgt spid="578"/>
                          </p:tgtEl>
                        </p:cond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0" dur="1" fill="hold"/>
                                        <p:tgtEl>
                                          <p:spTgt spid="5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TextShape 1"/>
          <p:cNvSpPr txBox="1"/>
          <p:nvPr/>
        </p:nvSpPr>
        <p:spPr>
          <a:xfrm>
            <a:off x="84744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Автоматическая проверка по</a:t>
            </a:r>
            <a:r>
              <a:rPr b="1" lang="en-US" sz="4400" spc="-1" strike="noStrike">
                <a:solidFill>
                  <a:srgbClr val="0563a6"/>
                </a:solidFill>
                <a:latin typeface="Montserrat"/>
              </a:rPr>
              <a:t> </a:t>
            </a:r>
            <a:r>
              <a:rPr b="1" lang="ru-RU" sz="4400" spc="-1" strike="noStrike">
                <a:solidFill>
                  <a:srgbClr val="0563a6"/>
                </a:solidFill>
                <a:latin typeface="Montserrat"/>
              </a:rPr>
              <a:t>расписанию</a:t>
            </a:r>
            <a:endParaRPr b="0" lang="ru-RU" sz="4400" spc="-1" strike="noStrike">
              <a:solidFill>
                <a:srgbClr val="292929"/>
              </a:solidFill>
              <a:latin typeface="Montserrat"/>
            </a:endParaRPr>
          </a:p>
        </p:txBody>
      </p:sp>
      <p:pic>
        <p:nvPicPr>
          <p:cNvPr id="599" name="Объект 12" descr=""/>
          <p:cNvPicPr/>
          <p:nvPr/>
        </p:nvPicPr>
        <p:blipFill>
          <a:blip r:embed="rId1"/>
          <a:srcRect l="-88" t="0" r="102" b="0"/>
          <a:stretch/>
        </p:blipFill>
        <p:spPr>
          <a:xfrm>
            <a:off x="983880" y="2502360"/>
            <a:ext cx="6140880" cy="3356640"/>
          </a:xfrm>
          <a:prstGeom prst="rect">
            <a:avLst/>
          </a:prstGeom>
          <a:ln w="12600">
            <a:solidFill>
              <a:schemeClr val="accent1"/>
            </a:solidFill>
            <a:round/>
          </a:ln>
        </p:spPr>
      </p:pic>
      <p:pic>
        <p:nvPicPr>
          <p:cNvPr id="600" name="Объект 8" descr=""/>
          <p:cNvPicPr/>
          <p:nvPr/>
        </p:nvPicPr>
        <p:blipFill>
          <a:blip r:embed="rId2"/>
          <a:srcRect l="0" t="23" r="0" b="-46"/>
          <a:stretch/>
        </p:blipFill>
        <p:spPr>
          <a:xfrm>
            <a:off x="7538040" y="2502360"/>
            <a:ext cx="3634560" cy="3373560"/>
          </a:xfrm>
          <a:prstGeom prst="rect">
            <a:avLst/>
          </a:prstGeom>
          <a:ln w="12600">
            <a:solidFill>
              <a:schemeClr val="accent1"/>
            </a:solidFill>
            <a:round/>
          </a:ln>
        </p:spPr>
      </p:pic>
      <p:sp>
        <p:nvSpPr>
          <p:cNvPr id="601" name="TextShape 2"/>
          <p:cNvSpPr txBox="1"/>
          <p:nvPr/>
        </p:nvSpPr>
        <p:spPr>
          <a:xfrm>
            <a:off x="851040" y="1943640"/>
            <a:ext cx="5918760" cy="3978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rgbClr val="292929"/>
                </a:solidFill>
                <a:latin typeface="Montserrat"/>
              </a:rPr>
              <a:t>Работа с пакетами документов.</a:t>
            </a:r>
            <a:endParaRPr b="0" lang="ru-RU" sz="2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602" name="TextShape 3"/>
          <p:cNvSpPr txBox="1"/>
          <p:nvPr/>
        </p:nvSpPr>
        <p:spPr>
          <a:xfrm>
            <a:off x="7409880" y="1932840"/>
            <a:ext cx="3918240" cy="3978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rgbClr val="292929"/>
                </a:solidFill>
                <a:latin typeface="Montserrat"/>
              </a:rPr>
              <a:t>Результаты проверки.</a:t>
            </a:r>
            <a:endParaRPr b="0" lang="ru-RU" sz="2400" spc="-1" strike="noStrike">
              <a:solidFill>
                <a:srgbClr val="292929"/>
              </a:solidFill>
              <a:latin typeface="Montserrat"/>
            </a:endParaRPr>
          </a:p>
        </p:txBody>
      </p:sp>
      <p:sp>
        <p:nvSpPr>
          <p:cNvPr id="603" name="CustomShape 4"/>
          <p:cNvSpPr/>
          <p:nvPr/>
        </p:nvSpPr>
        <p:spPr>
          <a:xfrm>
            <a:off x="1585080" y="6008040"/>
            <a:ext cx="592056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292929"/>
                </a:solidFill>
                <a:latin typeface="Montserrat"/>
              </a:rPr>
              <a:t>Данный функционал приобретается дополнительно.</a:t>
            </a:r>
            <a:endParaRPr b="0" lang="ru-RU" sz="1400" spc="-1" strike="noStrike"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292929"/>
                </a:solidFill>
                <a:latin typeface="Montserrat"/>
              </a:rPr>
              <a:t>Выполняет обработку текстов </a:t>
            </a:r>
            <a:r>
              <a:rPr b="1" lang="en-US" sz="1400" spc="-1" strike="noStrike">
                <a:solidFill>
                  <a:srgbClr val="292929"/>
                </a:solidFill>
                <a:latin typeface="Montserrat"/>
              </a:rPr>
              <a:t>PDF </a:t>
            </a:r>
            <a:r>
              <a:rPr b="1" lang="ru-RU" sz="1400" spc="-1" strike="noStrike">
                <a:solidFill>
                  <a:srgbClr val="292929"/>
                </a:solidFill>
                <a:latin typeface="Montserrat"/>
              </a:rPr>
              <a:t>файлов, даже если </a:t>
            </a:r>
            <a:br/>
            <a:r>
              <a:rPr b="1" lang="ru-RU" sz="1400" spc="-1" strike="noStrike">
                <a:solidFill>
                  <a:srgbClr val="292929"/>
                </a:solidFill>
                <a:latin typeface="Montserrat"/>
              </a:rPr>
              <a:t>у вас нет соответствующего приложения.</a:t>
            </a:r>
            <a:endParaRPr b="0" lang="ru-RU" sz="1400" spc="-1" strike="noStrike">
              <a:latin typeface="Calibri"/>
            </a:endParaRPr>
          </a:p>
        </p:txBody>
      </p:sp>
      <p:pic>
        <p:nvPicPr>
          <p:cNvPr id="604" name="Рисунок 3" descr=""/>
          <p:cNvPicPr/>
          <p:nvPr/>
        </p:nvPicPr>
        <p:blipFill>
          <a:blip r:embed="rId3"/>
          <a:stretch/>
        </p:blipFill>
        <p:spPr>
          <a:xfrm>
            <a:off x="1440360" y="6105240"/>
            <a:ext cx="291960" cy="291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1" dur="indefinite" restart="never" nodeType="tmRoot">
          <p:childTnLst>
            <p:seq>
              <p:cTn id="162" dur="indefinite" nodeType="mainSeq"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67" dur="1500"/>
                                        <p:tgtEl>
                                          <p:spTgt spid="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71" dur="1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0"/>
                            </p:stCondLst>
                            <p:childTnLst>
                              <p:par>
                                <p:cTn id="173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75" dur="1500"/>
                                        <p:tgtEl>
                                          <p:spTgt spid="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7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79" dur="1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3a6"/>
      </a:accent1>
      <a:accent2>
        <a:srgbClr val="e65300"/>
      </a:accent2>
      <a:accent3>
        <a:srgbClr val="a5a5a5"/>
      </a:accent3>
      <a:accent4>
        <a:srgbClr val="008bc9"/>
      </a:accent4>
      <a:accent5>
        <a:srgbClr val="f6811e"/>
      </a:accent5>
      <a:accent6>
        <a:srgbClr val="6699c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3a6"/>
      </a:accent1>
      <a:accent2>
        <a:srgbClr val="e65300"/>
      </a:accent2>
      <a:accent3>
        <a:srgbClr val="a5a5a5"/>
      </a:accent3>
      <a:accent4>
        <a:srgbClr val="008bc9"/>
      </a:accent4>
      <a:accent5>
        <a:srgbClr val="f6811e"/>
      </a:accent5>
      <a:accent6>
        <a:srgbClr val="6699c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3a6"/>
      </a:accent1>
      <a:accent2>
        <a:srgbClr val="e65300"/>
      </a:accent2>
      <a:accent3>
        <a:srgbClr val="a5a5a5"/>
      </a:accent3>
      <a:accent4>
        <a:srgbClr val="008bc9"/>
      </a:accent4>
      <a:accent5>
        <a:srgbClr val="f6811e"/>
      </a:accent5>
      <a:accent6>
        <a:srgbClr val="6699c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3a6"/>
      </a:accent1>
      <a:accent2>
        <a:srgbClr val="e65300"/>
      </a:accent2>
      <a:accent3>
        <a:srgbClr val="a5a5a5"/>
      </a:accent3>
      <a:accent4>
        <a:srgbClr val="008bc9"/>
      </a:accent4>
      <a:accent5>
        <a:srgbClr val="f6811e"/>
      </a:accent5>
      <a:accent6>
        <a:srgbClr val="6699c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3a6"/>
      </a:accent1>
      <a:accent2>
        <a:srgbClr val="e65300"/>
      </a:accent2>
      <a:accent3>
        <a:srgbClr val="a5a5a5"/>
      </a:accent3>
      <a:accent4>
        <a:srgbClr val="008bc9"/>
      </a:accent4>
      <a:accent5>
        <a:srgbClr val="f6811e"/>
      </a:accent5>
      <a:accent6>
        <a:srgbClr val="6699c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3a6"/>
      </a:accent1>
      <a:accent2>
        <a:srgbClr val="e65300"/>
      </a:accent2>
      <a:accent3>
        <a:srgbClr val="a5a5a5"/>
      </a:accent3>
      <a:accent4>
        <a:srgbClr val="008bc9"/>
      </a:accent4>
      <a:accent5>
        <a:srgbClr val="f6811e"/>
      </a:accent5>
      <a:accent6>
        <a:srgbClr val="6699c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3a6"/>
      </a:accent1>
      <a:accent2>
        <a:srgbClr val="e65300"/>
      </a:accent2>
      <a:accent3>
        <a:srgbClr val="a5a5a5"/>
      </a:accent3>
      <a:accent4>
        <a:srgbClr val="008bc9"/>
      </a:accent4>
      <a:accent5>
        <a:srgbClr val="f6811e"/>
      </a:accent5>
      <a:accent6>
        <a:srgbClr val="6699c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3a6"/>
      </a:accent1>
      <a:accent2>
        <a:srgbClr val="e65300"/>
      </a:accent2>
      <a:accent3>
        <a:srgbClr val="a5a5a5"/>
      </a:accent3>
      <a:accent4>
        <a:srgbClr val="008bc9"/>
      </a:accent4>
      <a:accent5>
        <a:srgbClr val="f6811e"/>
      </a:accent5>
      <a:accent6>
        <a:srgbClr val="6699c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63a6"/>
      </a:accent1>
      <a:accent2>
        <a:srgbClr val="e65300"/>
      </a:accent2>
      <a:accent3>
        <a:srgbClr val="a5a5a5"/>
      </a:accent3>
      <a:accent4>
        <a:srgbClr val="008bc9"/>
      </a:accent4>
      <a:accent5>
        <a:srgbClr val="f6811e"/>
      </a:accent5>
      <a:accent6>
        <a:srgbClr val="6699c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4181</TotalTime>
  <Application>Collabora_Office/6.4.10.50$Linux_X86_64 LibreOffice_project/d53ee720f4279b8133b6e10708d2f07ee133c805</Application>
  <Words>793</Words>
  <Paragraphs>113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2024-04-09T08:55:38Z</dcterms:created>
  <dc:creator>Азыркина Софья Викторовна</dc:creator>
  <dc:description/>
  <dc:language>ru-RU</dc:language>
  <cp:lastModifiedBy>Александр Александр</cp:lastModifiedBy>
  <dcterms:modified xsi:type="dcterms:W3CDTF">2024-11-27T14:56:57Z</dcterms:modified>
  <cp:revision>60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4</vt:i4>
  </property>
  <property fmtid="{D5CDD505-2E9C-101B-9397-08002B2CF9AE}" pid="7" name="Notes">
    <vt:i4>10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12</vt:i4>
  </property>
</Properties>
</file>